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2" r:id="rId4"/>
    <p:sldId id="263" r:id="rId5"/>
    <p:sldId id="257" r:id="rId6"/>
    <p:sldId id="260" r:id="rId7"/>
    <p:sldId id="261" r:id="rId8"/>
    <p:sldId id="264" r:id="rId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6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6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11DC7-510F-4A49-BDD6-331E442CDDFA}" type="datetimeFigureOut">
              <a:rPr lang="ko-KR" altLang="en-US" smtClean="0"/>
              <a:t>2021-05-03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4D8D3-4CFC-4982-A84D-65DB467020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3251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11DC7-510F-4A49-BDD6-331E442CDDFA}" type="datetimeFigureOut">
              <a:rPr lang="ko-KR" altLang="en-US" smtClean="0"/>
              <a:t>2021-05-03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4D8D3-4CFC-4982-A84D-65DB467020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5205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11DC7-510F-4A49-BDD6-331E442CDDFA}" type="datetimeFigureOut">
              <a:rPr lang="ko-KR" altLang="en-US" smtClean="0"/>
              <a:t>2021-05-03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4D8D3-4CFC-4982-A84D-65DB467020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68094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11DC7-510F-4A49-BDD6-331E442CDDFA}" type="datetimeFigureOut">
              <a:rPr lang="ko-KR" altLang="en-US" smtClean="0"/>
              <a:t>2021-05-03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4D8D3-4CFC-4982-A84D-65DB467020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5356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11DC7-510F-4A49-BDD6-331E442CDDFA}" type="datetimeFigureOut">
              <a:rPr lang="ko-KR" altLang="en-US" smtClean="0"/>
              <a:t>2021-05-03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4D8D3-4CFC-4982-A84D-65DB467020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68396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11DC7-510F-4A49-BDD6-331E442CDDFA}" type="datetimeFigureOut">
              <a:rPr lang="ko-KR" altLang="en-US" smtClean="0"/>
              <a:t>2021-05-03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4D8D3-4CFC-4982-A84D-65DB467020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18820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11DC7-510F-4A49-BDD6-331E442CDDFA}" type="datetimeFigureOut">
              <a:rPr lang="ko-KR" altLang="en-US" smtClean="0"/>
              <a:t>2021-05-03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4D8D3-4CFC-4982-A84D-65DB467020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6959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11DC7-510F-4A49-BDD6-331E442CDDFA}" type="datetimeFigureOut">
              <a:rPr lang="ko-KR" altLang="en-US" smtClean="0"/>
              <a:t>2021-05-03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4D8D3-4CFC-4982-A84D-65DB467020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82118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11DC7-510F-4A49-BDD6-331E442CDDFA}" type="datetimeFigureOut">
              <a:rPr lang="ko-KR" altLang="en-US" smtClean="0"/>
              <a:t>2021-05-03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4D8D3-4CFC-4982-A84D-65DB467020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94931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11DC7-510F-4A49-BDD6-331E442CDDFA}" type="datetimeFigureOut">
              <a:rPr lang="ko-KR" altLang="en-US" smtClean="0"/>
              <a:t>2021-05-03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4D8D3-4CFC-4982-A84D-65DB467020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61504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11DC7-510F-4A49-BDD6-331E442CDDFA}" type="datetimeFigureOut">
              <a:rPr lang="ko-KR" altLang="en-US" smtClean="0"/>
              <a:t>2021-05-03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4D8D3-4CFC-4982-A84D-65DB467020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4775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311DC7-510F-4A49-BDD6-331E442CDDFA}" type="datetimeFigureOut">
              <a:rPr lang="ko-KR" altLang="en-US" smtClean="0"/>
              <a:t>2021-05-03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04D8D3-4CFC-4982-A84D-65DB467020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4038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>
            <a:endCxn id="7" idx="3"/>
          </p:cNvCxnSpPr>
          <p:nvPr/>
        </p:nvCxnSpPr>
        <p:spPr>
          <a:xfrm>
            <a:off x="1510168" y="2678330"/>
            <a:ext cx="9376882" cy="1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1510168" y="2092976"/>
            <a:ext cx="9631226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600" b="1" dirty="0"/>
              <a:t>Crossing the Silk Roads</a:t>
            </a:r>
            <a:r>
              <a:rPr lang="ko-KR" altLang="en-US" sz="3600" b="1" dirty="0"/>
              <a:t> </a:t>
            </a:r>
            <a:r>
              <a:rPr lang="en-US" altLang="ko-KR" sz="3600" b="1" dirty="0"/>
              <a:t>by Cars and Ships</a:t>
            </a:r>
            <a:r>
              <a:rPr lang="ko-KR" altLang="en-US" sz="3600" b="1" dirty="0"/>
              <a:t> </a:t>
            </a:r>
            <a:endParaRPr lang="en-US" altLang="ko-KR" sz="3600" b="1" dirty="0"/>
          </a:p>
          <a:p>
            <a:r>
              <a:rPr lang="en-US" sz="2000" b="1" dirty="0"/>
              <a:t>The Silk Road Expedition Projects of SUN (Silk-Road Universities Network)</a:t>
            </a:r>
          </a:p>
        </p:txBody>
      </p:sp>
      <p:sp>
        <p:nvSpPr>
          <p:cNvPr id="7" name="이등변 삼각형 6"/>
          <p:cNvSpPr/>
          <p:nvPr/>
        </p:nvSpPr>
        <p:spPr>
          <a:xfrm rot="5400000">
            <a:off x="10885062" y="2503402"/>
            <a:ext cx="353833" cy="349857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770117" y="3585665"/>
            <a:ext cx="898402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b="1" dirty="0">
                <a:solidFill>
                  <a:srgbClr val="00B0F0"/>
                </a:solidFill>
              </a:rPr>
              <a:t>Inspiring young students so that they can take pride in the value of the Silk </a:t>
            </a:r>
          </a:p>
          <a:p>
            <a:r>
              <a:rPr lang="en-US" b="1" dirty="0">
                <a:solidFill>
                  <a:srgbClr val="00B0F0"/>
                </a:solidFill>
              </a:rPr>
              <a:t>    Roads and the beauty of cultural diversities in harmony along the Silk Roads</a:t>
            </a:r>
          </a:p>
          <a:p>
            <a:r>
              <a:rPr lang="en-US" b="1" dirty="0">
                <a:solidFill>
                  <a:srgbClr val="00B0F0"/>
                </a:solidFill>
              </a:rPr>
              <a:t>    thru expeditions of the land as well as maritime Silk Roads.</a:t>
            </a:r>
          </a:p>
        </p:txBody>
      </p:sp>
      <p:pic>
        <p:nvPicPr>
          <p:cNvPr id="13" name="Picture 5" descr="D:\구글드라이브\기타 1. 행사 제안서 참고자료\1. 실크로드 연맹\6.초청장 및 초청 대학\0. Form\160516 이미지\SUN 이미지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623" y="0"/>
            <a:ext cx="1733886" cy="1013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>
            <a:extLst>
              <a:ext uri="{FF2B5EF4-FFF2-40B4-BE49-F238E27FC236}">
                <a16:creationId xmlns:a16="http://schemas.microsoft.com/office/drawing/2014/main" id="{95ECF438-5CBB-40C1-823A-352B0FBBF89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0852" y="75665"/>
            <a:ext cx="744399" cy="744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219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5597" y="2681009"/>
            <a:ext cx="90813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solidFill>
                  <a:schemeClr val="bg2">
                    <a:lumMod val="50000"/>
                  </a:schemeClr>
                </a:solidFill>
              </a:rPr>
              <a:t>1. “The 21C Marco Polo Project” – A Silk Road Ride for Peace and Co-prosperity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85597" y="3294501"/>
            <a:ext cx="6653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solidFill>
                  <a:schemeClr val="bg2">
                    <a:lumMod val="50000"/>
                  </a:schemeClr>
                </a:solidFill>
              </a:rPr>
              <a:t>2. Expedition of the Maritime Silk Route by Ship: 3 Phases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85597" y="3907993"/>
            <a:ext cx="109115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solidFill>
                  <a:schemeClr val="bg2">
                    <a:lumMod val="50000"/>
                  </a:schemeClr>
                </a:solidFill>
              </a:rPr>
              <a:t>3. A Proposal:</a:t>
            </a:r>
          </a:p>
          <a:p>
            <a:r>
              <a:rPr lang="en-US" altLang="ko-KR" b="1" dirty="0">
                <a:solidFill>
                  <a:schemeClr val="bg2">
                    <a:lumMod val="50000"/>
                  </a:schemeClr>
                </a:solidFill>
              </a:rPr>
              <a:t>   “The Maritime Silk Route Expedition by Ship for Celebrating the 1600</a:t>
            </a:r>
            <a:r>
              <a:rPr lang="en-US" altLang="ko-KR" b="1" baseline="30000" dirty="0">
                <a:solidFill>
                  <a:schemeClr val="bg2">
                    <a:lumMod val="50000"/>
                  </a:schemeClr>
                </a:solidFill>
              </a:rPr>
              <a:t>th</a:t>
            </a:r>
            <a:r>
              <a:rPr lang="en-US" altLang="ko-KR" b="1" dirty="0">
                <a:solidFill>
                  <a:schemeClr val="bg2">
                    <a:lumMod val="50000"/>
                  </a:schemeClr>
                </a:solidFill>
              </a:rPr>
              <a:t> Anniversary of Venice”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43799" y="2067517"/>
            <a:ext cx="11662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solidFill>
                  <a:srgbClr val="00B0F0"/>
                </a:solidFill>
              </a:rPr>
              <a:t>Contents</a:t>
            </a:r>
          </a:p>
        </p:txBody>
      </p:sp>
      <p:pic>
        <p:nvPicPr>
          <p:cNvPr id="9" name="Picture 5" descr="D:\구글드라이브\기타 1. 행사 제안서 참고자료\1. 실크로드 연맹\6.초청장 및 초청 대학\0. Form\160516 이미지\SUN 이미지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623" y="0"/>
            <a:ext cx="1733886" cy="1013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>
            <a:extLst>
              <a:ext uri="{FF2B5EF4-FFF2-40B4-BE49-F238E27FC236}">
                <a16:creationId xmlns:a16="http://schemas.microsoft.com/office/drawing/2014/main" id="{95ECF438-5CBB-40C1-823A-352B0FBBF89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0852" y="75665"/>
            <a:ext cx="744399" cy="744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2396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1626895" y="1043040"/>
            <a:ext cx="90813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1. “The 21C Marco Polo Project” – A Silk Road Ride for Peace and Co-prosperity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051626" y="1517390"/>
            <a:ext cx="82350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ko-KR" dirty="0"/>
              <a:t>A Cross-Silk Road Car-Riding from Venice, Italy to North and South Korea</a:t>
            </a:r>
          </a:p>
          <a:p>
            <a:r>
              <a:rPr lang="en-US" altLang="ko-KR" dirty="0"/>
              <a:t>    by university students all over the world</a:t>
            </a:r>
            <a:endParaRPr lang="ko-KR" altLang="en-US" dirty="0"/>
          </a:p>
        </p:txBody>
      </p:sp>
      <p:pic>
        <p:nvPicPr>
          <p:cNvPr id="11" name="Picture 2" descr="M:\실크로드\사진\세계지도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5530" y="2484081"/>
            <a:ext cx="6438799" cy="3832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5868050" y="2484080"/>
            <a:ext cx="2806279" cy="38155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9" name="꺾인 연결선 8"/>
          <p:cNvCxnSpPr/>
          <p:nvPr/>
        </p:nvCxnSpPr>
        <p:spPr>
          <a:xfrm>
            <a:off x="2915721" y="3563322"/>
            <a:ext cx="720080" cy="216023"/>
          </a:xfrm>
          <a:prstGeom prst="bentConnector3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꺾인 연결선 14"/>
          <p:cNvCxnSpPr/>
          <p:nvPr/>
        </p:nvCxnSpPr>
        <p:spPr>
          <a:xfrm flipV="1">
            <a:off x="3635801" y="3671332"/>
            <a:ext cx="864096" cy="108012"/>
          </a:xfrm>
          <a:prstGeom prst="bentConnector3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꺾인 연결선 17"/>
          <p:cNvCxnSpPr/>
          <p:nvPr/>
        </p:nvCxnSpPr>
        <p:spPr>
          <a:xfrm>
            <a:off x="4499897" y="3671333"/>
            <a:ext cx="360040" cy="71397"/>
          </a:xfrm>
          <a:prstGeom prst="bentConnector3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꺾인 연결선 19"/>
          <p:cNvCxnSpPr/>
          <p:nvPr/>
        </p:nvCxnSpPr>
        <p:spPr>
          <a:xfrm rot="5400000" flipH="1" flipV="1">
            <a:off x="4693023" y="3486416"/>
            <a:ext cx="405836" cy="72008"/>
          </a:xfrm>
          <a:prstGeom prst="bentConnector3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꺾인 연결선 22"/>
          <p:cNvCxnSpPr/>
          <p:nvPr/>
        </p:nvCxnSpPr>
        <p:spPr>
          <a:xfrm>
            <a:off x="4967949" y="3390476"/>
            <a:ext cx="315130" cy="280856"/>
          </a:xfrm>
          <a:prstGeom prst="bentConnector3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꺾인 연결선 24"/>
          <p:cNvCxnSpPr/>
          <p:nvPr/>
        </p:nvCxnSpPr>
        <p:spPr>
          <a:xfrm rot="16200000" flipH="1">
            <a:off x="5197522" y="3756889"/>
            <a:ext cx="180020" cy="8906"/>
          </a:xfrm>
          <a:prstGeom prst="bentConnector3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15" descr="M:\실크로드\사진\체전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593" y="3242895"/>
            <a:ext cx="3967074" cy="2053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26"/>
          <p:cNvSpPr txBox="1"/>
          <p:nvPr/>
        </p:nvSpPr>
        <p:spPr>
          <a:xfrm>
            <a:off x="2051626" y="2169131"/>
            <a:ext cx="75098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ko-KR" dirty="0"/>
              <a:t>Passing through North Korea together with North Korean students</a:t>
            </a:r>
            <a:endParaRPr lang="ko-KR" altLang="en-US" dirty="0"/>
          </a:p>
        </p:txBody>
      </p:sp>
      <p:pic>
        <p:nvPicPr>
          <p:cNvPr id="19" name="Picture 5" descr="D:\구글드라이브\기타 1. 행사 제안서 참고자료\1. 실크로드 연맹\6.초청장 및 초청 대학\0. Form\160516 이미지\SUN 이미지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623" y="0"/>
            <a:ext cx="1733886" cy="1013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">
            <a:extLst>
              <a:ext uri="{FF2B5EF4-FFF2-40B4-BE49-F238E27FC236}">
                <a16:creationId xmlns:a16="http://schemas.microsoft.com/office/drawing/2014/main" id="{95ECF438-5CBB-40C1-823A-352B0FBBF89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0852" y="75665"/>
            <a:ext cx="744399" cy="744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8314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1758647" y="773937"/>
            <a:ext cx="6653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2. Expedition of the Maritime Silk Route by Ship: 3 Phases</a:t>
            </a:r>
          </a:p>
        </p:txBody>
      </p:sp>
      <p:sp>
        <p:nvSpPr>
          <p:cNvPr id="21" name="슬라이드 번호 개체 틀 1"/>
          <p:cNvSpPr txBox="1">
            <a:spLocks/>
          </p:cNvSpPr>
          <p:nvPr/>
        </p:nvSpPr>
        <p:spPr>
          <a:xfrm>
            <a:off x="8077200" y="640803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31</a:t>
            </a:r>
            <a:endParaRPr lang="ko-KR" alt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2063552" y="2201495"/>
            <a:ext cx="7854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ko-KR" dirty="0"/>
              <a:t>Phase II : from </a:t>
            </a:r>
            <a:r>
              <a:rPr lang="en-US" altLang="ko-KR" dirty="0" err="1"/>
              <a:t>Malaka</a:t>
            </a:r>
            <a:r>
              <a:rPr lang="en-US" altLang="ko-KR" dirty="0"/>
              <a:t>, Malaysia to Dubai, UAE across Indian Ocean</a:t>
            </a:r>
          </a:p>
        </p:txBody>
      </p:sp>
      <p:pic>
        <p:nvPicPr>
          <p:cNvPr id="11" name="Picture 2" descr="M:\실크로드\사진\세계지도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269" y="2932148"/>
            <a:ext cx="7859531" cy="3832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6888088" y="2965294"/>
            <a:ext cx="3227540" cy="38155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2063552" y="2590552"/>
            <a:ext cx="80520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ko-KR" dirty="0"/>
              <a:t>Phase III : from Lisbon to Muscat, Oman along the shorelines of Africa  </a:t>
            </a:r>
            <a:endParaRPr lang="ko-KR" altLang="en-US" dirty="0"/>
          </a:p>
        </p:txBody>
      </p:sp>
      <p:sp>
        <p:nvSpPr>
          <p:cNvPr id="7" name="자유형 6"/>
          <p:cNvSpPr/>
          <p:nvPr/>
        </p:nvSpPr>
        <p:spPr>
          <a:xfrm>
            <a:off x="4461933" y="4625680"/>
            <a:ext cx="1109134" cy="472138"/>
          </a:xfrm>
          <a:custGeom>
            <a:avLst/>
            <a:gdLst>
              <a:gd name="connsiteX0" fmla="*/ 1109134 w 1109134"/>
              <a:gd name="connsiteY0" fmla="*/ 472138 h 472138"/>
              <a:gd name="connsiteX1" fmla="*/ 999067 w 1109134"/>
              <a:gd name="connsiteY1" fmla="*/ 319738 h 472138"/>
              <a:gd name="connsiteX2" fmla="*/ 1007534 w 1109134"/>
              <a:gd name="connsiteY2" fmla="*/ 243538 h 472138"/>
              <a:gd name="connsiteX3" fmla="*/ 897467 w 1109134"/>
              <a:gd name="connsiteY3" fmla="*/ 192738 h 472138"/>
              <a:gd name="connsiteX4" fmla="*/ 829734 w 1109134"/>
              <a:gd name="connsiteY4" fmla="*/ 57272 h 472138"/>
              <a:gd name="connsiteX5" fmla="*/ 677334 w 1109134"/>
              <a:gd name="connsiteY5" fmla="*/ 167338 h 472138"/>
              <a:gd name="connsiteX6" fmla="*/ 524934 w 1109134"/>
              <a:gd name="connsiteY6" fmla="*/ 412872 h 472138"/>
              <a:gd name="connsiteX7" fmla="*/ 406400 w 1109134"/>
              <a:gd name="connsiteY7" fmla="*/ 285872 h 472138"/>
              <a:gd name="connsiteX8" fmla="*/ 228600 w 1109134"/>
              <a:gd name="connsiteY8" fmla="*/ 6472 h 472138"/>
              <a:gd name="connsiteX9" fmla="*/ 0 w 1109134"/>
              <a:gd name="connsiteY9" fmla="*/ 82672 h 472138"/>
              <a:gd name="connsiteX10" fmla="*/ 0 w 1109134"/>
              <a:gd name="connsiteY10" fmla="*/ 82672 h 472138"/>
              <a:gd name="connsiteX11" fmla="*/ 0 w 1109134"/>
              <a:gd name="connsiteY11" fmla="*/ 82672 h 472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09134" h="472138">
                <a:moveTo>
                  <a:pt x="1109134" y="472138"/>
                </a:moveTo>
                <a:cubicBezTo>
                  <a:pt x="1062567" y="414988"/>
                  <a:pt x="1016000" y="357838"/>
                  <a:pt x="999067" y="319738"/>
                </a:cubicBezTo>
                <a:cubicBezTo>
                  <a:pt x="982134" y="281638"/>
                  <a:pt x="1024467" y="264705"/>
                  <a:pt x="1007534" y="243538"/>
                </a:cubicBezTo>
                <a:cubicBezTo>
                  <a:pt x="990601" y="222371"/>
                  <a:pt x="927100" y="223782"/>
                  <a:pt x="897467" y="192738"/>
                </a:cubicBezTo>
                <a:cubicBezTo>
                  <a:pt x="867834" y="161694"/>
                  <a:pt x="866423" y="61505"/>
                  <a:pt x="829734" y="57272"/>
                </a:cubicBezTo>
                <a:cubicBezTo>
                  <a:pt x="793045" y="53039"/>
                  <a:pt x="728134" y="108071"/>
                  <a:pt x="677334" y="167338"/>
                </a:cubicBezTo>
                <a:cubicBezTo>
                  <a:pt x="626534" y="226605"/>
                  <a:pt x="570090" y="393116"/>
                  <a:pt x="524934" y="412872"/>
                </a:cubicBezTo>
                <a:cubicBezTo>
                  <a:pt x="479778" y="432628"/>
                  <a:pt x="455789" y="353605"/>
                  <a:pt x="406400" y="285872"/>
                </a:cubicBezTo>
                <a:cubicBezTo>
                  <a:pt x="357011" y="218139"/>
                  <a:pt x="296333" y="40339"/>
                  <a:pt x="228600" y="6472"/>
                </a:cubicBezTo>
                <a:cubicBezTo>
                  <a:pt x="160867" y="-27395"/>
                  <a:pt x="0" y="82672"/>
                  <a:pt x="0" y="82672"/>
                </a:cubicBezTo>
                <a:lnTo>
                  <a:pt x="0" y="82672"/>
                </a:lnTo>
                <a:lnTo>
                  <a:pt x="0" y="82672"/>
                </a:lnTo>
              </a:path>
            </a:pathLst>
          </a:cu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자유형 7"/>
          <p:cNvSpPr/>
          <p:nvPr/>
        </p:nvSpPr>
        <p:spPr>
          <a:xfrm>
            <a:off x="2387568" y="4268085"/>
            <a:ext cx="2057432" cy="1919634"/>
          </a:xfrm>
          <a:custGeom>
            <a:avLst/>
            <a:gdLst>
              <a:gd name="connsiteX0" fmla="*/ 2057432 w 2057432"/>
              <a:gd name="connsiteY0" fmla="*/ 482600 h 1919634"/>
              <a:gd name="connsiteX1" fmla="*/ 1947365 w 2057432"/>
              <a:gd name="connsiteY1" fmla="*/ 609600 h 1919634"/>
              <a:gd name="connsiteX2" fmla="*/ 1913499 w 2057432"/>
              <a:gd name="connsiteY2" fmla="*/ 762000 h 1919634"/>
              <a:gd name="connsiteX3" fmla="*/ 1625632 w 2057432"/>
              <a:gd name="connsiteY3" fmla="*/ 1126067 h 1919634"/>
              <a:gd name="connsiteX4" fmla="*/ 1676432 w 2057432"/>
              <a:gd name="connsiteY4" fmla="*/ 1227667 h 1919634"/>
              <a:gd name="connsiteX5" fmla="*/ 1524032 w 2057432"/>
              <a:gd name="connsiteY5" fmla="*/ 1515533 h 1919634"/>
              <a:gd name="connsiteX6" fmla="*/ 1244632 w 2057432"/>
              <a:gd name="connsiteY6" fmla="*/ 1854200 h 1919634"/>
              <a:gd name="connsiteX7" fmla="*/ 1066832 w 2057432"/>
              <a:gd name="connsiteY7" fmla="*/ 1905000 h 1919634"/>
              <a:gd name="connsiteX8" fmla="*/ 931365 w 2057432"/>
              <a:gd name="connsiteY8" fmla="*/ 1888067 h 1919634"/>
              <a:gd name="connsiteX9" fmla="*/ 829765 w 2057432"/>
              <a:gd name="connsiteY9" fmla="*/ 1574800 h 1919634"/>
              <a:gd name="connsiteX10" fmla="*/ 770499 w 2057432"/>
              <a:gd name="connsiteY10" fmla="*/ 1380067 h 1919634"/>
              <a:gd name="connsiteX11" fmla="*/ 626565 w 2057432"/>
              <a:gd name="connsiteY11" fmla="*/ 956733 h 1919634"/>
              <a:gd name="connsiteX12" fmla="*/ 245565 w 2057432"/>
              <a:gd name="connsiteY12" fmla="*/ 889000 h 1919634"/>
              <a:gd name="connsiteX13" fmla="*/ 93165 w 2057432"/>
              <a:gd name="connsiteY13" fmla="*/ 770467 h 1919634"/>
              <a:gd name="connsiteX14" fmla="*/ 42365 w 2057432"/>
              <a:gd name="connsiteY14" fmla="*/ 677333 h 1919634"/>
              <a:gd name="connsiteX15" fmla="*/ 16965 w 2057432"/>
              <a:gd name="connsiteY15" fmla="*/ 313267 h 1919634"/>
              <a:gd name="connsiteX16" fmla="*/ 313299 w 2057432"/>
              <a:gd name="connsiteY16" fmla="*/ 67733 h 1919634"/>
              <a:gd name="connsiteX17" fmla="*/ 397965 w 2057432"/>
              <a:gd name="connsiteY17" fmla="*/ 8467 h 1919634"/>
              <a:gd name="connsiteX18" fmla="*/ 397965 w 2057432"/>
              <a:gd name="connsiteY18" fmla="*/ 8467 h 1919634"/>
              <a:gd name="connsiteX19" fmla="*/ 440299 w 2057432"/>
              <a:gd name="connsiteY19" fmla="*/ 0 h 191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2057432" h="1919634">
                <a:moveTo>
                  <a:pt x="2057432" y="482600"/>
                </a:moveTo>
                <a:cubicBezTo>
                  <a:pt x="2014393" y="522816"/>
                  <a:pt x="1971354" y="563033"/>
                  <a:pt x="1947365" y="609600"/>
                </a:cubicBezTo>
                <a:cubicBezTo>
                  <a:pt x="1923376" y="656167"/>
                  <a:pt x="1967121" y="675922"/>
                  <a:pt x="1913499" y="762000"/>
                </a:cubicBezTo>
                <a:cubicBezTo>
                  <a:pt x="1859877" y="848078"/>
                  <a:pt x="1665143" y="1048456"/>
                  <a:pt x="1625632" y="1126067"/>
                </a:cubicBezTo>
                <a:cubicBezTo>
                  <a:pt x="1586121" y="1203678"/>
                  <a:pt x="1693365" y="1162756"/>
                  <a:pt x="1676432" y="1227667"/>
                </a:cubicBezTo>
                <a:cubicBezTo>
                  <a:pt x="1659499" y="1292578"/>
                  <a:pt x="1595999" y="1411111"/>
                  <a:pt x="1524032" y="1515533"/>
                </a:cubicBezTo>
                <a:cubicBezTo>
                  <a:pt x="1452065" y="1619955"/>
                  <a:pt x="1320832" y="1789289"/>
                  <a:pt x="1244632" y="1854200"/>
                </a:cubicBezTo>
                <a:cubicBezTo>
                  <a:pt x="1168432" y="1919111"/>
                  <a:pt x="1119043" y="1899356"/>
                  <a:pt x="1066832" y="1905000"/>
                </a:cubicBezTo>
                <a:cubicBezTo>
                  <a:pt x="1014621" y="1910645"/>
                  <a:pt x="970876" y="1943100"/>
                  <a:pt x="931365" y="1888067"/>
                </a:cubicBezTo>
                <a:cubicBezTo>
                  <a:pt x="891854" y="1833034"/>
                  <a:pt x="856576" y="1659467"/>
                  <a:pt x="829765" y="1574800"/>
                </a:cubicBezTo>
                <a:cubicBezTo>
                  <a:pt x="802954" y="1490133"/>
                  <a:pt x="804366" y="1483078"/>
                  <a:pt x="770499" y="1380067"/>
                </a:cubicBezTo>
                <a:cubicBezTo>
                  <a:pt x="736632" y="1277056"/>
                  <a:pt x="714054" y="1038577"/>
                  <a:pt x="626565" y="956733"/>
                </a:cubicBezTo>
                <a:cubicBezTo>
                  <a:pt x="539076" y="874889"/>
                  <a:pt x="334465" y="920044"/>
                  <a:pt x="245565" y="889000"/>
                </a:cubicBezTo>
                <a:cubicBezTo>
                  <a:pt x="156665" y="857956"/>
                  <a:pt x="127032" y="805745"/>
                  <a:pt x="93165" y="770467"/>
                </a:cubicBezTo>
                <a:cubicBezTo>
                  <a:pt x="59298" y="735189"/>
                  <a:pt x="55065" y="753533"/>
                  <a:pt x="42365" y="677333"/>
                </a:cubicBezTo>
                <a:cubicBezTo>
                  <a:pt x="29665" y="601133"/>
                  <a:pt x="-28191" y="414867"/>
                  <a:pt x="16965" y="313267"/>
                </a:cubicBezTo>
                <a:cubicBezTo>
                  <a:pt x="62121" y="211667"/>
                  <a:pt x="249799" y="118533"/>
                  <a:pt x="313299" y="67733"/>
                </a:cubicBezTo>
                <a:cubicBezTo>
                  <a:pt x="376799" y="16933"/>
                  <a:pt x="397965" y="8467"/>
                  <a:pt x="397965" y="8467"/>
                </a:cubicBezTo>
                <a:lnTo>
                  <a:pt x="397965" y="8467"/>
                </a:lnTo>
                <a:lnTo>
                  <a:pt x="440299" y="0"/>
                </a:lnTo>
              </a:path>
            </a:pathLst>
          </a:cu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4614788" y="4992854"/>
            <a:ext cx="8595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/>
              <a:t>Phase II</a:t>
            </a:r>
            <a:endParaRPr lang="ko-KR" altLang="en-US" sz="1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2207569" y="5208878"/>
            <a:ext cx="91563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/>
              <a:t>Phase III</a:t>
            </a:r>
            <a:endParaRPr lang="ko-KR" altLang="en-US" sz="1400" b="1" dirty="0"/>
          </a:p>
        </p:txBody>
      </p:sp>
      <p:sp>
        <p:nvSpPr>
          <p:cNvPr id="12" name="자유형 11"/>
          <p:cNvSpPr/>
          <p:nvPr/>
        </p:nvSpPr>
        <p:spPr>
          <a:xfrm>
            <a:off x="5577550" y="4268085"/>
            <a:ext cx="663475" cy="965446"/>
          </a:xfrm>
          <a:custGeom>
            <a:avLst/>
            <a:gdLst>
              <a:gd name="connsiteX0" fmla="*/ 611584 w 663475"/>
              <a:gd name="connsiteY0" fmla="*/ 0 h 965446"/>
              <a:gd name="connsiteX1" fmla="*/ 653918 w 663475"/>
              <a:gd name="connsiteY1" fmla="*/ 169333 h 965446"/>
              <a:gd name="connsiteX2" fmla="*/ 450718 w 663475"/>
              <a:gd name="connsiteY2" fmla="*/ 491067 h 965446"/>
              <a:gd name="connsiteX3" fmla="*/ 543851 w 663475"/>
              <a:gd name="connsiteY3" fmla="*/ 618067 h 965446"/>
              <a:gd name="connsiteX4" fmla="*/ 205184 w 663475"/>
              <a:gd name="connsiteY4" fmla="*/ 889000 h 965446"/>
              <a:gd name="connsiteX5" fmla="*/ 222118 w 663475"/>
              <a:gd name="connsiteY5" fmla="*/ 965200 h 965446"/>
              <a:gd name="connsiteX6" fmla="*/ 10451 w 663475"/>
              <a:gd name="connsiteY6" fmla="*/ 872067 h 965446"/>
              <a:gd name="connsiteX7" fmla="*/ 154384 w 663475"/>
              <a:gd name="connsiteY7" fmla="*/ 889000 h 965446"/>
              <a:gd name="connsiteX8" fmla="*/ 78184 w 663475"/>
              <a:gd name="connsiteY8" fmla="*/ 804333 h 965446"/>
              <a:gd name="connsiteX9" fmla="*/ 1984 w 663475"/>
              <a:gd name="connsiteY9" fmla="*/ 651933 h 965446"/>
              <a:gd name="connsiteX10" fmla="*/ 162851 w 663475"/>
              <a:gd name="connsiteY10" fmla="*/ 787400 h 965446"/>
              <a:gd name="connsiteX11" fmla="*/ 213651 w 663475"/>
              <a:gd name="connsiteY11" fmla="*/ 677333 h 965446"/>
              <a:gd name="connsiteX12" fmla="*/ 222118 w 663475"/>
              <a:gd name="connsiteY12" fmla="*/ 685800 h 9654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63475" h="965446">
                <a:moveTo>
                  <a:pt x="611584" y="0"/>
                </a:moveTo>
                <a:cubicBezTo>
                  <a:pt x="646156" y="43744"/>
                  <a:pt x="680729" y="87488"/>
                  <a:pt x="653918" y="169333"/>
                </a:cubicBezTo>
                <a:cubicBezTo>
                  <a:pt x="627107" y="251178"/>
                  <a:pt x="469062" y="416278"/>
                  <a:pt x="450718" y="491067"/>
                </a:cubicBezTo>
                <a:cubicBezTo>
                  <a:pt x="432374" y="565856"/>
                  <a:pt x="584773" y="551745"/>
                  <a:pt x="543851" y="618067"/>
                </a:cubicBezTo>
                <a:cubicBezTo>
                  <a:pt x="502929" y="684389"/>
                  <a:pt x="258806" y="831144"/>
                  <a:pt x="205184" y="889000"/>
                </a:cubicBezTo>
                <a:cubicBezTo>
                  <a:pt x="151562" y="946856"/>
                  <a:pt x="254573" y="968022"/>
                  <a:pt x="222118" y="965200"/>
                </a:cubicBezTo>
                <a:cubicBezTo>
                  <a:pt x="189663" y="962378"/>
                  <a:pt x="21740" y="884767"/>
                  <a:pt x="10451" y="872067"/>
                </a:cubicBezTo>
                <a:cubicBezTo>
                  <a:pt x="-838" y="859367"/>
                  <a:pt x="143095" y="900289"/>
                  <a:pt x="154384" y="889000"/>
                </a:cubicBezTo>
                <a:cubicBezTo>
                  <a:pt x="165673" y="877711"/>
                  <a:pt x="103584" y="843844"/>
                  <a:pt x="78184" y="804333"/>
                </a:cubicBezTo>
                <a:cubicBezTo>
                  <a:pt x="52784" y="764822"/>
                  <a:pt x="-12127" y="654755"/>
                  <a:pt x="1984" y="651933"/>
                </a:cubicBezTo>
                <a:cubicBezTo>
                  <a:pt x="16095" y="649111"/>
                  <a:pt x="127573" y="783167"/>
                  <a:pt x="162851" y="787400"/>
                </a:cubicBezTo>
                <a:cubicBezTo>
                  <a:pt x="198129" y="791633"/>
                  <a:pt x="203773" y="694266"/>
                  <a:pt x="213651" y="677333"/>
                </a:cubicBezTo>
                <a:cubicBezTo>
                  <a:pt x="223529" y="660400"/>
                  <a:pt x="222823" y="673100"/>
                  <a:pt x="222118" y="685800"/>
                </a:cubicBezTo>
              </a:path>
            </a:pathLst>
          </a:cu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6091814" y="4483739"/>
            <a:ext cx="14293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/>
              <a:t>Phase I </a:t>
            </a:r>
          </a:p>
          <a:p>
            <a:r>
              <a:rPr lang="en-US" altLang="ko-KR" sz="1400" b="1" dirty="0"/>
              <a:t>(done already)</a:t>
            </a:r>
            <a:endParaRPr lang="ko-KR" altLang="en-US" sz="1400" b="1" dirty="0"/>
          </a:p>
        </p:txBody>
      </p:sp>
      <p:pic>
        <p:nvPicPr>
          <p:cNvPr id="28" name="그림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9546" y="3577177"/>
            <a:ext cx="2832180" cy="212413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2064872" y="1311965"/>
            <a:ext cx="1010552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ko-KR" dirty="0"/>
              <a:t>Phase I : Done already in 2017 from Busan, Korea to Ho Chi Minh City, Vietnam via </a:t>
            </a:r>
          </a:p>
          <a:p>
            <a:r>
              <a:rPr lang="en-US" altLang="ko-KR" dirty="0"/>
              <a:t>                Manila in Philippines, Melaka in Malaysia, Bangkok in Thailand, and </a:t>
            </a:r>
            <a:r>
              <a:rPr lang="en-US" altLang="ko-KR" dirty="0" err="1"/>
              <a:t>Sihanoukville</a:t>
            </a:r>
            <a:r>
              <a:rPr lang="en-US" altLang="ko-KR" dirty="0"/>
              <a:t> </a:t>
            </a:r>
          </a:p>
          <a:p>
            <a:r>
              <a:rPr lang="en-US" altLang="ko-KR" dirty="0"/>
              <a:t>                in Cambodia </a:t>
            </a:r>
            <a:endParaRPr lang="ko-KR" altLang="en-US" dirty="0"/>
          </a:p>
        </p:txBody>
      </p:sp>
      <p:pic>
        <p:nvPicPr>
          <p:cNvPr id="23" name="Picture 5" descr="D:\구글드라이브\기타 1. 행사 제안서 참고자료\1. 실크로드 연맹\6.초청장 및 초청 대학\0. Form\160516 이미지\SUN 이미지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623" y="0"/>
            <a:ext cx="1733886" cy="1013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3">
            <a:extLst>
              <a:ext uri="{FF2B5EF4-FFF2-40B4-BE49-F238E27FC236}">
                <a16:creationId xmlns:a16="http://schemas.microsoft.com/office/drawing/2014/main" id="{95ECF438-5CBB-40C1-823A-352B0FBBF89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0852" y="75665"/>
            <a:ext cx="744399" cy="744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3262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 2"/>
          <p:cNvCxnSpPr/>
          <p:nvPr/>
        </p:nvCxnSpPr>
        <p:spPr>
          <a:xfrm>
            <a:off x="443100" y="1494604"/>
            <a:ext cx="914400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직사각형 3"/>
          <p:cNvSpPr/>
          <p:nvPr/>
        </p:nvSpPr>
        <p:spPr>
          <a:xfrm>
            <a:off x="443100" y="1060368"/>
            <a:ext cx="288032" cy="2743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/>
          </a:p>
        </p:txBody>
      </p:sp>
      <p:sp>
        <p:nvSpPr>
          <p:cNvPr id="5" name="직사각형 4"/>
          <p:cNvSpPr/>
          <p:nvPr/>
        </p:nvSpPr>
        <p:spPr>
          <a:xfrm>
            <a:off x="570789" y="957851"/>
            <a:ext cx="80745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 dirty="0"/>
              <a:t>  </a:t>
            </a:r>
            <a:r>
              <a:rPr lang="en-US" altLang="ko-KR" sz="2400" b="1" dirty="0"/>
              <a:t>The 1</a:t>
            </a:r>
            <a:r>
              <a:rPr lang="en-US" altLang="ko-KR" sz="2400" b="1" baseline="30000" dirty="0"/>
              <a:t>st</a:t>
            </a:r>
            <a:r>
              <a:rPr lang="en-US" altLang="ko-KR" sz="2400" b="1" dirty="0"/>
              <a:t> Phase of the Maritime Silk Roads Expedition</a:t>
            </a:r>
            <a:endParaRPr lang="en-US" sz="2400" dirty="0"/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7946004" y="7624638"/>
            <a:ext cx="2133600" cy="365125"/>
          </a:xfrm>
        </p:spPr>
        <p:txBody>
          <a:bodyPr/>
          <a:lstStyle/>
          <a:p>
            <a:r>
              <a:rPr lang="en-US" altLang="ko-KR" dirty="0"/>
              <a:t>10</a:t>
            </a:r>
            <a:endParaRPr lang="ko-KR" alt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320968" y="1750341"/>
            <a:ext cx="76250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ko-KR" b="1" dirty="0">
                <a:solidFill>
                  <a:schemeClr val="accent1"/>
                </a:solidFill>
              </a:rPr>
              <a:t>The Expedition of the Asian Maritime Silk Route by Ship in 2017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3752170" y="2200253"/>
            <a:ext cx="687474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b="1" u="sng" dirty="0"/>
              <a:t>6 Ports in 5 Countries</a:t>
            </a:r>
            <a:r>
              <a:rPr lang="en-US" altLang="ko-KR" sz="1400" b="1" dirty="0"/>
              <a:t>:</a:t>
            </a:r>
          </a:p>
          <a:p>
            <a:r>
              <a:rPr lang="en-US" altLang="ko-KR" sz="1400" b="1" dirty="0"/>
              <a:t>Busan, Korea -&gt; Pohang, Korea -&gt; Manila, Philippines -&gt; Melaka, Malaysia -&gt; Bangkok, Thailand -&gt; </a:t>
            </a:r>
            <a:r>
              <a:rPr lang="en-US" altLang="ko-KR" sz="1400" b="1" dirty="0" err="1"/>
              <a:t>Sihanoukville</a:t>
            </a:r>
            <a:r>
              <a:rPr lang="en-US" altLang="ko-KR" sz="1400" b="1" dirty="0"/>
              <a:t>, Cambodia -&gt; Ho Chi Minh City, Vietnam</a:t>
            </a:r>
            <a:endParaRPr lang="en-US" altLang="ko-KR" sz="1400" dirty="0"/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-2094462" y="-991885"/>
            <a:ext cx="184731" cy="36933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938" y="2297285"/>
            <a:ext cx="3164922" cy="4365907"/>
          </a:xfrm>
          <a:prstGeom prst="rect">
            <a:avLst/>
          </a:prstGeom>
        </p:spPr>
      </p:pic>
      <p:sp>
        <p:nvSpPr>
          <p:cNvPr id="14" name="자유형 13"/>
          <p:cNvSpPr/>
          <p:nvPr/>
        </p:nvSpPr>
        <p:spPr>
          <a:xfrm>
            <a:off x="951748" y="3332150"/>
            <a:ext cx="2562307" cy="3271407"/>
          </a:xfrm>
          <a:custGeom>
            <a:avLst/>
            <a:gdLst>
              <a:gd name="connsiteX0" fmla="*/ 2487108 w 2562307"/>
              <a:gd name="connsiteY0" fmla="*/ 0 h 3271407"/>
              <a:gd name="connsiteX1" fmla="*/ 2487108 w 2562307"/>
              <a:gd name="connsiteY1" fmla="*/ 627321 h 3271407"/>
              <a:gd name="connsiteX2" fmla="*/ 1705615 w 2562307"/>
              <a:gd name="connsiteY2" fmla="*/ 1552354 h 3271407"/>
              <a:gd name="connsiteX3" fmla="*/ 1679034 w 2562307"/>
              <a:gd name="connsiteY3" fmla="*/ 2046768 h 3271407"/>
              <a:gd name="connsiteX4" fmla="*/ 1732197 w 2562307"/>
              <a:gd name="connsiteY4" fmla="*/ 2004238 h 3271407"/>
              <a:gd name="connsiteX5" fmla="*/ 376545 w 2562307"/>
              <a:gd name="connsiteY5" fmla="*/ 3200400 h 3271407"/>
              <a:gd name="connsiteX6" fmla="*/ 78834 w 2562307"/>
              <a:gd name="connsiteY6" fmla="*/ 2934587 h 3271407"/>
              <a:gd name="connsiteX7" fmla="*/ 280852 w 2562307"/>
              <a:gd name="connsiteY7" fmla="*/ 3269512 h 3271407"/>
              <a:gd name="connsiteX8" fmla="*/ 466922 w 2562307"/>
              <a:gd name="connsiteY8" fmla="*/ 3056861 h 3271407"/>
              <a:gd name="connsiteX9" fmla="*/ 334015 w 2562307"/>
              <a:gd name="connsiteY9" fmla="*/ 2764466 h 3271407"/>
              <a:gd name="connsiteX10" fmla="*/ 68201 w 2562307"/>
              <a:gd name="connsiteY10" fmla="*/ 2631559 h 3271407"/>
              <a:gd name="connsiteX11" fmla="*/ 15038 w 2562307"/>
              <a:gd name="connsiteY11" fmla="*/ 2115880 h 3271407"/>
              <a:gd name="connsiteX12" fmla="*/ 291485 w 2562307"/>
              <a:gd name="connsiteY12" fmla="*/ 2392326 h 3271407"/>
              <a:gd name="connsiteX13" fmla="*/ 296801 w 2562307"/>
              <a:gd name="connsiteY13" fmla="*/ 2408275 h 3271407"/>
              <a:gd name="connsiteX14" fmla="*/ 296801 w 2562307"/>
              <a:gd name="connsiteY14" fmla="*/ 2562447 h 3271407"/>
              <a:gd name="connsiteX15" fmla="*/ 706155 w 2562307"/>
              <a:gd name="connsiteY15" fmla="*/ 2392326 h 3271407"/>
              <a:gd name="connsiteX16" fmla="*/ 679573 w 2562307"/>
              <a:gd name="connsiteY16" fmla="*/ 2248787 h 3271407"/>
              <a:gd name="connsiteX17" fmla="*/ 722103 w 2562307"/>
              <a:gd name="connsiteY17" fmla="*/ 2259419 h 3271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562307" h="3271407">
                <a:moveTo>
                  <a:pt x="2487108" y="0"/>
                </a:moveTo>
                <a:cubicBezTo>
                  <a:pt x="2552232" y="184297"/>
                  <a:pt x="2617357" y="368595"/>
                  <a:pt x="2487108" y="627321"/>
                </a:cubicBezTo>
                <a:cubicBezTo>
                  <a:pt x="2356859" y="886047"/>
                  <a:pt x="1840294" y="1315780"/>
                  <a:pt x="1705615" y="1552354"/>
                </a:cubicBezTo>
                <a:cubicBezTo>
                  <a:pt x="1570936" y="1788928"/>
                  <a:pt x="1674604" y="1971454"/>
                  <a:pt x="1679034" y="2046768"/>
                </a:cubicBezTo>
                <a:cubicBezTo>
                  <a:pt x="1683464" y="2122082"/>
                  <a:pt x="1732197" y="2004238"/>
                  <a:pt x="1732197" y="2004238"/>
                </a:cubicBezTo>
                <a:cubicBezTo>
                  <a:pt x="1515116" y="2196510"/>
                  <a:pt x="652105" y="3045342"/>
                  <a:pt x="376545" y="3200400"/>
                </a:cubicBezTo>
                <a:cubicBezTo>
                  <a:pt x="100984" y="3355458"/>
                  <a:pt x="94783" y="2923068"/>
                  <a:pt x="78834" y="2934587"/>
                </a:cubicBezTo>
                <a:cubicBezTo>
                  <a:pt x="62885" y="2946106"/>
                  <a:pt x="216171" y="3249133"/>
                  <a:pt x="280852" y="3269512"/>
                </a:cubicBezTo>
                <a:cubicBezTo>
                  <a:pt x="345533" y="3289891"/>
                  <a:pt x="458062" y="3141035"/>
                  <a:pt x="466922" y="3056861"/>
                </a:cubicBezTo>
                <a:cubicBezTo>
                  <a:pt x="475782" y="2972687"/>
                  <a:pt x="400468" y="2835350"/>
                  <a:pt x="334015" y="2764466"/>
                </a:cubicBezTo>
                <a:cubicBezTo>
                  <a:pt x="267562" y="2693582"/>
                  <a:pt x="121364" y="2739656"/>
                  <a:pt x="68201" y="2631559"/>
                </a:cubicBezTo>
                <a:cubicBezTo>
                  <a:pt x="15038" y="2523462"/>
                  <a:pt x="-22176" y="2155752"/>
                  <a:pt x="15038" y="2115880"/>
                </a:cubicBezTo>
                <a:cubicBezTo>
                  <a:pt x="52252" y="2076008"/>
                  <a:pt x="244525" y="2343594"/>
                  <a:pt x="291485" y="2392326"/>
                </a:cubicBezTo>
                <a:cubicBezTo>
                  <a:pt x="338445" y="2441058"/>
                  <a:pt x="295915" y="2379922"/>
                  <a:pt x="296801" y="2408275"/>
                </a:cubicBezTo>
                <a:cubicBezTo>
                  <a:pt x="297687" y="2436628"/>
                  <a:pt x="228575" y="2565105"/>
                  <a:pt x="296801" y="2562447"/>
                </a:cubicBezTo>
                <a:cubicBezTo>
                  <a:pt x="365027" y="2559789"/>
                  <a:pt x="642360" y="2444603"/>
                  <a:pt x="706155" y="2392326"/>
                </a:cubicBezTo>
                <a:cubicBezTo>
                  <a:pt x="769950" y="2340049"/>
                  <a:pt x="676915" y="2270938"/>
                  <a:pt x="679573" y="2248787"/>
                </a:cubicBezTo>
                <a:cubicBezTo>
                  <a:pt x="682231" y="2226636"/>
                  <a:pt x="702167" y="2243027"/>
                  <a:pt x="722103" y="2259419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3752169" y="2986729"/>
            <a:ext cx="687474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b="1" u="sng" dirty="0"/>
              <a:t>Duration of Voyage</a:t>
            </a:r>
            <a:r>
              <a:rPr lang="en-US" altLang="ko-KR" sz="1400" b="1" dirty="0"/>
              <a:t>: 36 days from October 6 ~ November 12, 2027 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3752169" y="3435624"/>
            <a:ext cx="696221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b="1" u="sng" dirty="0"/>
              <a:t>Ship</a:t>
            </a:r>
            <a:r>
              <a:rPr lang="en-US" altLang="ko-KR" sz="1400" b="1" dirty="0"/>
              <a:t>: “</a:t>
            </a:r>
            <a:r>
              <a:rPr lang="en-US" altLang="ko-KR" sz="1400" b="1" dirty="0" err="1"/>
              <a:t>Hanbada</a:t>
            </a:r>
            <a:r>
              <a:rPr lang="en-US" altLang="ko-KR" sz="1400" b="1" dirty="0"/>
              <a:t> Ho,” a Training Ship of the Korea Maritime &amp; Ocean University  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3752169" y="3791213"/>
            <a:ext cx="696221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b="1" u="sng" dirty="0"/>
              <a:t>Participants</a:t>
            </a:r>
            <a:r>
              <a:rPr lang="en-US" altLang="ko-KR" sz="1400" b="1" dirty="0"/>
              <a:t>: 200 Students of member universities of SUN in Italy, Turkey, China, Mongolia, Malaysia, Kyrgyzstan, Philippines, Cambodia, Vietnam, Korea </a:t>
            </a:r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5305" y="4445181"/>
            <a:ext cx="2615051" cy="1848276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3160" y="4459773"/>
            <a:ext cx="2290781" cy="1848276"/>
          </a:xfrm>
          <a:prstGeom prst="rect">
            <a:avLst/>
          </a:prstGeom>
        </p:spPr>
      </p:pic>
      <p:pic>
        <p:nvPicPr>
          <p:cNvPr id="23" name="그림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2562" y="4459773"/>
            <a:ext cx="3233941" cy="1819092"/>
          </a:xfrm>
          <a:prstGeom prst="rect">
            <a:avLst/>
          </a:prstGeom>
        </p:spPr>
      </p:pic>
      <p:pic>
        <p:nvPicPr>
          <p:cNvPr id="24" name="Picture 5" descr="D:\구글드라이브\기타 1. 행사 제안서 참고자료\1. 실크로드 연맹\6.초청장 및 초청 대학\0. Form\160516 이미지\SUN 이미지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623" y="0"/>
            <a:ext cx="1733886" cy="1013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3">
            <a:extLst>
              <a:ext uri="{FF2B5EF4-FFF2-40B4-BE49-F238E27FC236}">
                <a16:creationId xmlns:a16="http://schemas.microsoft.com/office/drawing/2014/main" id="{95ECF438-5CBB-40C1-823A-352B0FBBF89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0852" y="75665"/>
            <a:ext cx="744399" cy="744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6432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37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1052736"/>
            <a:ext cx="6176008" cy="4632006"/>
          </a:xfrm>
          <a:prstGeom prst="rect">
            <a:avLst/>
          </a:prstGeom>
        </p:spPr>
      </p:pic>
      <p:pic>
        <p:nvPicPr>
          <p:cNvPr id="4" name="Picture 5" descr="D:\구글드라이브\기타 1. 행사 제안서 참고자료\1. 실크로드 연맹\6.초청장 및 초청 대학\0. Form\160516 이미지\SUN 이미지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623" y="0"/>
            <a:ext cx="1733886" cy="1013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>
            <a:extLst>
              <a:ext uri="{FF2B5EF4-FFF2-40B4-BE49-F238E27FC236}">
                <a16:creationId xmlns:a16="http://schemas.microsoft.com/office/drawing/2014/main" id="{95ECF438-5CBB-40C1-823A-352B0FBBF8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0852" y="75665"/>
            <a:ext cx="744399" cy="744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3289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5644" y="3610947"/>
            <a:ext cx="6993263" cy="2570857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5600" y="692696"/>
            <a:ext cx="6964944" cy="2743704"/>
          </a:xfrm>
          <a:prstGeom prst="rect">
            <a:avLst/>
          </a:prstGeom>
        </p:spPr>
      </p:pic>
      <p:pic>
        <p:nvPicPr>
          <p:cNvPr id="7" name="Picture 5" descr="D:\구글드라이브\기타 1. 행사 제안서 참고자료\1. 실크로드 연맹\6.초청장 및 초청 대학\0. Form\160516 이미지\SUN 이미지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623" y="0"/>
            <a:ext cx="1733886" cy="1013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extLst>
              <a:ext uri="{FF2B5EF4-FFF2-40B4-BE49-F238E27FC236}">
                <a16:creationId xmlns:a16="http://schemas.microsoft.com/office/drawing/2014/main" id="{95ECF438-5CBB-40C1-823A-352B0FBBF89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0852" y="75665"/>
            <a:ext cx="744399" cy="744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1647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764734" y="1481187"/>
            <a:ext cx="109115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/>
              <a:t>3. A Proposal:</a:t>
            </a:r>
          </a:p>
          <a:p>
            <a:r>
              <a:rPr lang="en-US" altLang="ko-KR" b="1" dirty="0"/>
              <a:t>   “The Maritime Silk Route Expedition by Ship for Celebrating the 1600</a:t>
            </a:r>
            <a:r>
              <a:rPr lang="en-US" altLang="ko-KR" b="1" baseline="30000" dirty="0"/>
              <a:t>th</a:t>
            </a:r>
            <a:r>
              <a:rPr lang="en-US" altLang="ko-KR" b="1" dirty="0"/>
              <a:t> Anniversary of Venice”</a:t>
            </a:r>
          </a:p>
        </p:txBody>
      </p:sp>
      <p:grpSp>
        <p:nvGrpSpPr>
          <p:cNvPr id="14" name="그룹 13"/>
          <p:cNvGrpSpPr/>
          <p:nvPr/>
        </p:nvGrpSpPr>
        <p:grpSpPr>
          <a:xfrm>
            <a:off x="1027160" y="2711399"/>
            <a:ext cx="4419483" cy="2564294"/>
            <a:chOff x="1404846" y="1419309"/>
            <a:chExt cx="6327797" cy="3427718"/>
          </a:xfrm>
        </p:grpSpPr>
        <p:pic>
          <p:nvPicPr>
            <p:cNvPr id="3" name="그림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04846" y="1419309"/>
              <a:ext cx="6327797" cy="3427718"/>
            </a:xfrm>
            <a:prstGeom prst="rect">
              <a:avLst/>
            </a:prstGeom>
          </p:spPr>
        </p:pic>
        <p:sp>
          <p:nvSpPr>
            <p:cNvPr id="4" name="자유형 3"/>
            <p:cNvSpPr/>
            <p:nvPr/>
          </p:nvSpPr>
          <p:spPr>
            <a:xfrm>
              <a:off x="4047214" y="3188473"/>
              <a:ext cx="3188473" cy="1602188"/>
            </a:xfrm>
            <a:custGeom>
              <a:avLst/>
              <a:gdLst>
                <a:gd name="connsiteX0" fmla="*/ 3164619 w 3188473"/>
                <a:gd name="connsiteY0" fmla="*/ 0 h 1602188"/>
                <a:gd name="connsiteX1" fmla="*/ 3180522 w 3188473"/>
                <a:gd name="connsiteY1" fmla="*/ 19878 h 1602188"/>
                <a:gd name="connsiteX2" fmla="*/ 3184497 w 3188473"/>
                <a:gd name="connsiteY2" fmla="*/ 31805 h 1602188"/>
                <a:gd name="connsiteX3" fmla="*/ 3188473 w 3188473"/>
                <a:gd name="connsiteY3" fmla="*/ 75537 h 1602188"/>
                <a:gd name="connsiteX4" fmla="*/ 3184497 w 3188473"/>
                <a:gd name="connsiteY4" fmla="*/ 143124 h 1602188"/>
                <a:gd name="connsiteX5" fmla="*/ 3176546 w 3188473"/>
                <a:gd name="connsiteY5" fmla="*/ 155050 h 1602188"/>
                <a:gd name="connsiteX6" fmla="*/ 3160643 w 3188473"/>
                <a:gd name="connsiteY6" fmla="*/ 170953 h 1602188"/>
                <a:gd name="connsiteX7" fmla="*/ 3152692 w 3188473"/>
                <a:gd name="connsiteY7" fmla="*/ 182880 h 1602188"/>
                <a:gd name="connsiteX8" fmla="*/ 3140765 w 3188473"/>
                <a:gd name="connsiteY8" fmla="*/ 190831 h 1602188"/>
                <a:gd name="connsiteX9" fmla="*/ 3132814 w 3188473"/>
                <a:gd name="connsiteY9" fmla="*/ 198783 h 1602188"/>
                <a:gd name="connsiteX10" fmla="*/ 3124863 w 3188473"/>
                <a:gd name="connsiteY10" fmla="*/ 222637 h 1602188"/>
                <a:gd name="connsiteX11" fmla="*/ 3108960 w 3188473"/>
                <a:gd name="connsiteY11" fmla="*/ 242515 h 1602188"/>
                <a:gd name="connsiteX12" fmla="*/ 3104984 w 3188473"/>
                <a:gd name="connsiteY12" fmla="*/ 254442 h 1602188"/>
                <a:gd name="connsiteX13" fmla="*/ 3089082 w 3188473"/>
                <a:gd name="connsiteY13" fmla="*/ 278296 h 1602188"/>
                <a:gd name="connsiteX14" fmla="*/ 3065228 w 3188473"/>
                <a:gd name="connsiteY14" fmla="*/ 326004 h 1602188"/>
                <a:gd name="connsiteX15" fmla="*/ 3057276 w 3188473"/>
                <a:gd name="connsiteY15" fmla="*/ 341906 h 1602188"/>
                <a:gd name="connsiteX16" fmla="*/ 3045349 w 3188473"/>
                <a:gd name="connsiteY16" fmla="*/ 353833 h 1602188"/>
                <a:gd name="connsiteX17" fmla="*/ 3017520 w 3188473"/>
                <a:gd name="connsiteY17" fmla="*/ 385638 h 1602188"/>
                <a:gd name="connsiteX18" fmla="*/ 3013544 w 3188473"/>
                <a:gd name="connsiteY18" fmla="*/ 401541 h 1602188"/>
                <a:gd name="connsiteX19" fmla="*/ 3001617 w 3188473"/>
                <a:gd name="connsiteY19" fmla="*/ 413468 h 1602188"/>
                <a:gd name="connsiteX20" fmla="*/ 2993666 w 3188473"/>
                <a:gd name="connsiteY20" fmla="*/ 425395 h 1602188"/>
                <a:gd name="connsiteX21" fmla="*/ 2981739 w 3188473"/>
                <a:gd name="connsiteY21" fmla="*/ 433346 h 1602188"/>
                <a:gd name="connsiteX22" fmla="*/ 2969812 w 3188473"/>
                <a:gd name="connsiteY22" fmla="*/ 445273 h 1602188"/>
                <a:gd name="connsiteX23" fmla="*/ 2949934 w 3188473"/>
                <a:gd name="connsiteY23" fmla="*/ 461176 h 1602188"/>
                <a:gd name="connsiteX24" fmla="*/ 2934031 w 3188473"/>
                <a:gd name="connsiteY24" fmla="*/ 477078 h 1602188"/>
                <a:gd name="connsiteX25" fmla="*/ 2926080 w 3188473"/>
                <a:gd name="connsiteY25" fmla="*/ 485030 h 1602188"/>
                <a:gd name="connsiteX26" fmla="*/ 2902226 w 3188473"/>
                <a:gd name="connsiteY26" fmla="*/ 500932 h 1602188"/>
                <a:gd name="connsiteX27" fmla="*/ 2894275 w 3188473"/>
                <a:gd name="connsiteY27" fmla="*/ 508884 h 1602188"/>
                <a:gd name="connsiteX28" fmla="*/ 2882348 w 3188473"/>
                <a:gd name="connsiteY28" fmla="*/ 512859 h 1602188"/>
                <a:gd name="connsiteX29" fmla="*/ 2854518 w 3188473"/>
                <a:gd name="connsiteY29" fmla="*/ 524786 h 1602188"/>
                <a:gd name="connsiteX30" fmla="*/ 2842591 w 3188473"/>
                <a:gd name="connsiteY30" fmla="*/ 532737 h 1602188"/>
                <a:gd name="connsiteX31" fmla="*/ 2830664 w 3188473"/>
                <a:gd name="connsiteY31" fmla="*/ 536713 h 1602188"/>
                <a:gd name="connsiteX32" fmla="*/ 2818737 w 3188473"/>
                <a:gd name="connsiteY32" fmla="*/ 544664 h 1602188"/>
                <a:gd name="connsiteX33" fmla="*/ 2806810 w 3188473"/>
                <a:gd name="connsiteY33" fmla="*/ 548640 h 1602188"/>
                <a:gd name="connsiteX34" fmla="*/ 2794883 w 3188473"/>
                <a:gd name="connsiteY34" fmla="*/ 556591 h 1602188"/>
                <a:gd name="connsiteX35" fmla="*/ 2782956 w 3188473"/>
                <a:gd name="connsiteY35" fmla="*/ 560567 h 1602188"/>
                <a:gd name="connsiteX36" fmla="*/ 2759103 w 3188473"/>
                <a:gd name="connsiteY36" fmla="*/ 572494 h 1602188"/>
                <a:gd name="connsiteX37" fmla="*/ 2739224 w 3188473"/>
                <a:gd name="connsiteY37" fmla="*/ 588397 h 1602188"/>
                <a:gd name="connsiteX38" fmla="*/ 2727297 w 3188473"/>
                <a:gd name="connsiteY38" fmla="*/ 592372 h 1602188"/>
                <a:gd name="connsiteX39" fmla="*/ 2715370 w 3188473"/>
                <a:gd name="connsiteY39" fmla="*/ 600324 h 1602188"/>
                <a:gd name="connsiteX40" fmla="*/ 2703443 w 3188473"/>
                <a:gd name="connsiteY40" fmla="*/ 604299 h 1602188"/>
                <a:gd name="connsiteX41" fmla="*/ 2687541 w 3188473"/>
                <a:gd name="connsiteY41" fmla="*/ 620202 h 1602188"/>
                <a:gd name="connsiteX42" fmla="*/ 2679589 w 3188473"/>
                <a:gd name="connsiteY42" fmla="*/ 628153 h 1602188"/>
                <a:gd name="connsiteX43" fmla="*/ 2671638 w 3188473"/>
                <a:gd name="connsiteY43" fmla="*/ 640080 h 1602188"/>
                <a:gd name="connsiteX44" fmla="*/ 2659711 w 3188473"/>
                <a:gd name="connsiteY44" fmla="*/ 644056 h 1602188"/>
                <a:gd name="connsiteX45" fmla="*/ 2655736 w 3188473"/>
                <a:gd name="connsiteY45" fmla="*/ 655983 h 1602188"/>
                <a:gd name="connsiteX46" fmla="*/ 2635857 w 3188473"/>
                <a:gd name="connsiteY46" fmla="*/ 671885 h 1602188"/>
                <a:gd name="connsiteX47" fmla="*/ 2631882 w 3188473"/>
                <a:gd name="connsiteY47" fmla="*/ 683812 h 1602188"/>
                <a:gd name="connsiteX48" fmla="*/ 2619955 w 3188473"/>
                <a:gd name="connsiteY48" fmla="*/ 691764 h 1602188"/>
                <a:gd name="connsiteX49" fmla="*/ 2612003 w 3188473"/>
                <a:gd name="connsiteY49" fmla="*/ 699715 h 1602188"/>
                <a:gd name="connsiteX50" fmla="*/ 2608028 w 3188473"/>
                <a:gd name="connsiteY50" fmla="*/ 715617 h 1602188"/>
                <a:gd name="connsiteX51" fmla="*/ 2604052 w 3188473"/>
                <a:gd name="connsiteY51" fmla="*/ 727544 h 1602188"/>
                <a:gd name="connsiteX52" fmla="*/ 2596101 w 3188473"/>
                <a:gd name="connsiteY52" fmla="*/ 759350 h 1602188"/>
                <a:gd name="connsiteX53" fmla="*/ 2588149 w 3188473"/>
                <a:gd name="connsiteY53" fmla="*/ 795130 h 1602188"/>
                <a:gd name="connsiteX54" fmla="*/ 2592125 w 3188473"/>
                <a:gd name="connsiteY54" fmla="*/ 866692 h 1602188"/>
                <a:gd name="connsiteX55" fmla="*/ 2596101 w 3188473"/>
                <a:gd name="connsiteY55" fmla="*/ 878619 h 1602188"/>
                <a:gd name="connsiteX56" fmla="*/ 2600076 w 3188473"/>
                <a:gd name="connsiteY56" fmla="*/ 926327 h 1602188"/>
                <a:gd name="connsiteX57" fmla="*/ 2604052 w 3188473"/>
                <a:gd name="connsiteY57" fmla="*/ 942230 h 1602188"/>
                <a:gd name="connsiteX58" fmla="*/ 2608028 w 3188473"/>
                <a:gd name="connsiteY58" fmla="*/ 962108 h 1602188"/>
                <a:gd name="connsiteX59" fmla="*/ 2604052 w 3188473"/>
                <a:gd name="connsiteY59" fmla="*/ 1033670 h 1602188"/>
                <a:gd name="connsiteX60" fmla="*/ 2592125 w 3188473"/>
                <a:gd name="connsiteY60" fmla="*/ 1057524 h 1602188"/>
                <a:gd name="connsiteX61" fmla="*/ 2588149 w 3188473"/>
                <a:gd name="connsiteY61" fmla="*/ 1069450 h 1602188"/>
                <a:gd name="connsiteX62" fmla="*/ 2572247 w 3188473"/>
                <a:gd name="connsiteY62" fmla="*/ 1089329 h 1602188"/>
                <a:gd name="connsiteX63" fmla="*/ 2560320 w 3188473"/>
                <a:gd name="connsiteY63" fmla="*/ 1117158 h 1602188"/>
                <a:gd name="connsiteX64" fmla="*/ 2544417 w 3188473"/>
                <a:gd name="connsiteY64" fmla="*/ 1133061 h 1602188"/>
                <a:gd name="connsiteX65" fmla="*/ 2532490 w 3188473"/>
                <a:gd name="connsiteY65" fmla="*/ 1137037 h 1602188"/>
                <a:gd name="connsiteX66" fmla="*/ 2528515 w 3188473"/>
                <a:gd name="connsiteY66" fmla="*/ 1148964 h 1602188"/>
                <a:gd name="connsiteX67" fmla="*/ 2508636 w 3188473"/>
                <a:gd name="connsiteY67" fmla="*/ 1160890 h 1602188"/>
                <a:gd name="connsiteX68" fmla="*/ 2504661 w 3188473"/>
                <a:gd name="connsiteY68" fmla="*/ 1172817 h 1602188"/>
                <a:gd name="connsiteX69" fmla="*/ 2492734 w 3188473"/>
                <a:gd name="connsiteY69" fmla="*/ 1180769 h 1602188"/>
                <a:gd name="connsiteX70" fmla="*/ 2468880 w 3188473"/>
                <a:gd name="connsiteY70" fmla="*/ 1196671 h 1602188"/>
                <a:gd name="connsiteX71" fmla="*/ 2460929 w 3188473"/>
                <a:gd name="connsiteY71" fmla="*/ 1208598 h 1602188"/>
                <a:gd name="connsiteX72" fmla="*/ 2441050 w 3188473"/>
                <a:gd name="connsiteY72" fmla="*/ 1228477 h 1602188"/>
                <a:gd name="connsiteX73" fmla="*/ 2437075 w 3188473"/>
                <a:gd name="connsiteY73" fmla="*/ 1240404 h 1602188"/>
                <a:gd name="connsiteX74" fmla="*/ 2429123 w 3188473"/>
                <a:gd name="connsiteY74" fmla="*/ 1248355 h 1602188"/>
                <a:gd name="connsiteX75" fmla="*/ 2421172 w 3188473"/>
                <a:gd name="connsiteY75" fmla="*/ 1272209 h 1602188"/>
                <a:gd name="connsiteX76" fmla="*/ 2409245 w 3188473"/>
                <a:gd name="connsiteY76" fmla="*/ 1307990 h 1602188"/>
                <a:gd name="connsiteX77" fmla="*/ 2405269 w 3188473"/>
                <a:gd name="connsiteY77" fmla="*/ 1319917 h 1602188"/>
                <a:gd name="connsiteX78" fmla="*/ 2401294 w 3188473"/>
                <a:gd name="connsiteY78" fmla="*/ 1335819 h 1602188"/>
                <a:gd name="connsiteX79" fmla="*/ 2397318 w 3188473"/>
                <a:gd name="connsiteY79" fmla="*/ 1399430 h 1602188"/>
                <a:gd name="connsiteX80" fmla="*/ 2393343 w 3188473"/>
                <a:gd name="connsiteY80" fmla="*/ 1411357 h 1602188"/>
                <a:gd name="connsiteX81" fmla="*/ 2385391 w 3188473"/>
                <a:gd name="connsiteY81" fmla="*/ 1514724 h 1602188"/>
                <a:gd name="connsiteX82" fmla="*/ 2381416 w 3188473"/>
                <a:gd name="connsiteY82" fmla="*/ 1558456 h 1602188"/>
                <a:gd name="connsiteX83" fmla="*/ 2377440 w 3188473"/>
                <a:gd name="connsiteY83" fmla="*/ 1570383 h 1602188"/>
                <a:gd name="connsiteX84" fmla="*/ 2349610 w 3188473"/>
                <a:gd name="connsiteY84" fmla="*/ 1598212 h 1602188"/>
                <a:gd name="connsiteX85" fmla="*/ 2337683 w 3188473"/>
                <a:gd name="connsiteY85" fmla="*/ 1602188 h 1602188"/>
                <a:gd name="connsiteX86" fmla="*/ 2301903 w 3188473"/>
                <a:gd name="connsiteY86" fmla="*/ 1598212 h 1602188"/>
                <a:gd name="connsiteX87" fmla="*/ 2278049 w 3188473"/>
                <a:gd name="connsiteY87" fmla="*/ 1590261 h 1602188"/>
                <a:gd name="connsiteX88" fmla="*/ 2270097 w 3188473"/>
                <a:gd name="connsiteY88" fmla="*/ 1582310 h 1602188"/>
                <a:gd name="connsiteX89" fmla="*/ 2258170 w 3188473"/>
                <a:gd name="connsiteY89" fmla="*/ 1578334 h 1602188"/>
                <a:gd name="connsiteX90" fmla="*/ 2254195 w 3188473"/>
                <a:gd name="connsiteY90" fmla="*/ 1566407 h 1602188"/>
                <a:gd name="connsiteX91" fmla="*/ 2242268 w 3188473"/>
                <a:gd name="connsiteY91" fmla="*/ 1558456 h 1602188"/>
                <a:gd name="connsiteX92" fmla="*/ 2234316 w 3188473"/>
                <a:gd name="connsiteY92" fmla="*/ 1550504 h 1602188"/>
                <a:gd name="connsiteX93" fmla="*/ 2230341 w 3188473"/>
                <a:gd name="connsiteY93" fmla="*/ 1538577 h 1602188"/>
                <a:gd name="connsiteX94" fmla="*/ 2222389 w 3188473"/>
                <a:gd name="connsiteY94" fmla="*/ 1530626 h 1602188"/>
                <a:gd name="connsiteX95" fmla="*/ 2218414 w 3188473"/>
                <a:gd name="connsiteY95" fmla="*/ 1514724 h 1602188"/>
                <a:gd name="connsiteX96" fmla="*/ 2202511 w 3188473"/>
                <a:gd name="connsiteY96" fmla="*/ 1498821 h 1602188"/>
                <a:gd name="connsiteX97" fmla="*/ 2198536 w 3188473"/>
                <a:gd name="connsiteY97" fmla="*/ 1486894 h 1602188"/>
                <a:gd name="connsiteX98" fmla="*/ 2190584 w 3188473"/>
                <a:gd name="connsiteY98" fmla="*/ 1478943 h 1602188"/>
                <a:gd name="connsiteX99" fmla="*/ 2178657 w 3188473"/>
                <a:gd name="connsiteY99" fmla="*/ 1455089 h 1602188"/>
                <a:gd name="connsiteX100" fmla="*/ 2182633 w 3188473"/>
                <a:gd name="connsiteY100" fmla="*/ 1411357 h 1602188"/>
                <a:gd name="connsiteX101" fmla="*/ 2194560 w 3188473"/>
                <a:gd name="connsiteY101" fmla="*/ 1371600 h 1602188"/>
                <a:gd name="connsiteX102" fmla="*/ 2202511 w 3188473"/>
                <a:gd name="connsiteY102" fmla="*/ 1347746 h 1602188"/>
                <a:gd name="connsiteX103" fmla="*/ 2206487 w 3188473"/>
                <a:gd name="connsiteY103" fmla="*/ 1335819 h 1602188"/>
                <a:gd name="connsiteX104" fmla="*/ 2198536 w 3188473"/>
                <a:gd name="connsiteY104" fmla="*/ 1311965 h 1602188"/>
                <a:gd name="connsiteX105" fmla="*/ 2194560 w 3188473"/>
                <a:gd name="connsiteY105" fmla="*/ 1300038 h 1602188"/>
                <a:gd name="connsiteX106" fmla="*/ 2166730 w 3188473"/>
                <a:gd name="connsiteY106" fmla="*/ 1264257 h 1602188"/>
                <a:gd name="connsiteX107" fmla="*/ 2158779 w 3188473"/>
                <a:gd name="connsiteY107" fmla="*/ 1252330 h 1602188"/>
                <a:gd name="connsiteX108" fmla="*/ 2134925 w 3188473"/>
                <a:gd name="connsiteY108" fmla="*/ 1236428 h 1602188"/>
                <a:gd name="connsiteX109" fmla="*/ 2119023 w 3188473"/>
                <a:gd name="connsiteY109" fmla="*/ 1212574 h 1602188"/>
                <a:gd name="connsiteX110" fmla="*/ 2103120 w 3188473"/>
                <a:gd name="connsiteY110" fmla="*/ 1196671 h 1602188"/>
                <a:gd name="connsiteX111" fmla="*/ 2095169 w 3188473"/>
                <a:gd name="connsiteY111" fmla="*/ 1172817 h 1602188"/>
                <a:gd name="connsiteX112" fmla="*/ 2091193 w 3188473"/>
                <a:gd name="connsiteY112" fmla="*/ 1160890 h 1602188"/>
                <a:gd name="connsiteX113" fmla="*/ 2083242 w 3188473"/>
                <a:gd name="connsiteY113" fmla="*/ 1101256 h 1602188"/>
                <a:gd name="connsiteX114" fmla="*/ 2079266 w 3188473"/>
                <a:gd name="connsiteY114" fmla="*/ 985962 h 1602188"/>
                <a:gd name="connsiteX115" fmla="*/ 2075290 w 3188473"/>
                <a:gd name="connsiteY115" fmla="*/ 954157 h 1602188"/>
                <a:gd name="connsiteX116" fmla="*/ 2067339 w 3188473"/>
                <a:gd name="connsiteY116" fmla="*/ 930303 h 1602188"/>
                <a:gd name="connsiteX117" fmla="*/ 2055412 w 3188473"/>
                <a:gd name="connsiteY117" fmla="*/ 926327 h 1602188"/>
                <a:gd name="connsiteX118" fmla="*/ 2015656 w 3188473"/>
                <a:gd name="connsiteY118" fmla="*/ 918376 h 1602188"/>
                <a:gd name="connsiteX119" fmla="*/ 1967948 w 3188473"/>
                <a:gd name="connsiteY119" fmla="*/ 914400 h 1602188"/>
                <a:gd name="connsiteX120" fmla="*/ 1900362 w 3188473"/>
                <a:gd name="connsiteY120" fmla="*/ 906449 h 1602188"/>
                <a:gd name="connsiteX121" fmla="*/ 1880483 w 3188473"/>
                <a:gd name="connsiteY121" fmla="*/ 894522 h 1602188"/>
                <a:gd name="connsiteX122" fmla="*/ 1868556 w 3188473"/>
                <a:gd name="connsiteY122" fmla="*/ 890546 h 1602188"/>
                <a:gd name="connsiteX123" fmla="*/ 1856629 w 3188473"/>
                <a:gd name="connsiteY123" fmla="*/ 850790 h 1602188"/>
                <a:gd name="connsiteX124" fmla="*/ 1860605 w 3188473"/>
                <a:gd name="connsiteY124" fmla="*/ 735496 h 1602188"/>
                <a:gd name="connsiteX125" fmla="*/ 1860605 w 3188473"/>
                <a:gd name="connsiteY125" fmla="*/ 648031 h 1602188"/>
                <a:gd name="connsiteX126" fmla="*/ 1848678 w 3188473"/>
                <a:gd name="connsiteY126" fmla="*/ 640080 h 1602188"/>
                <a:gd name="connsiteX127" fmla="*/ 1824824 w 3188473"/>
                <a:gd name="connsiteY127" fmla="*/ 624177 h 1602188"/>
                <a:gd name="connsiteX128" fmla="*/ 1796995 w 3188473"/>
                <a:gd name="connsiteY128" fmla="*/ 612250 h 1602188"/>
                <a:gd name="connsiteX129" fmla="*/ 1745311 w 3188473"/>
                <a:gd name="connsiteY129" fmla="*/ 616226 h 1602188"/>
                <a:gd name="connsiteX130" fmla="*/ 1721457 w 3188473"/>
                <a:gd name="connsiteY130" fmla="*/ 624177 h 1602188"/>
                <a:gd name="connsiteX131" fmla="*/ 1697603 w 3188473"/>
                <a:gd name="connsiteY131" fmla="*/ 640080 h 1602188"/>
                <a:gd name="connsiteX132" fmla="*/ 1681701 w 3188473"/>
                <a:gd name="connsiteY132" fmla="*/ 648031 h 1602188"/>
                <a:gd name="connsiteX133" fmla="*/ 1645920 w 3188473"/>
                <a:gd name="connsiteY133" fmla="*/ 663934 h 1602188"/>
                <a:gd name="connsiteX134" fmla="*/ 1626042 w 3188473"/>
                <a:gd name="connsiteY134" fmla="*/ 683812 h 1602188"/>
                <a:gd name="connsiteX135" fmla="*/ 1606163 w 3188473"/>
                <a:gd name="connsiteY135" fmla="*/ 695739 h 1602188"/>
                <a:gd name="connsiteX136" fmla="*/ 1590261 w 3188473"/>
                <a:gd name="connsiteY136" fmla="*/ 707666 h 1602188"/>
                <a:gd name="connsiteX137" fmla="*/ 1570383 w 3188473"/>
                <a:gd name="connsiteY137" fmla="*/ 723569 h 1602188"/>
                <a:gd name="connsiteX138" fmla="*/ 1554480 w 3188473"/>
                <a:gd name="connsiteY138" fmla="*/ 727544 h 1602188"/>
                <a:gd name="connsiteX139" fmla="*/ 1522675 w 3188473"/>
                <a:gd name="connsiteY139" fmla="*/ 747423 h 1602188"/>
                <a:gd name="connsiteX140" fmla="*/ 1506772 w 3188473"/>
                <a:gd name="connsiteY140" fmla="*/ 755374 h 1602188"/>
                <a:gd name="connsiteX141" fmla="*/ 1494845 w 3188473"/>
                <a:gd name="connsiteY141" fmla="*/ 763325 h 1602188"/>
                <a:gd name="connsiteX142" fmla="*/ 1474967 w 3188473"/>
                <a:gd name="connsiteY142" fmla="*/ 779228 h 1602188"/>
                <a:gd name="connsiteX143" fmla="*/ 1459064 w 3188473"/>
                <a:gd name="connsiteY143" fmla="*/ 799106 h 1602188"/>
                <a:gd name="connsiteX144" fmla="*/ 1447137 w 3188473"/>
                <a:gd name="connsiteY144" fmla="*/ 803082 h 1602188"/>
                <a:gd name="connsiteX145" fmla="*/ 1435210 w 3188473"/>
                <a:gd name="connsiteY145" fmla="*/ 826936 h 1602188"/>
                <a:gd name="connsiteX146" fmla="*/ 1423283 w 3188473"/>
                <a:gd name="connsiteY146" fmla="*/ 834887 h 1602188"/>
                <a:gd name="connsiteX147" fmla="*/ 1403405 w 3188473"/>
                <a:gd name="connsiteY147" fmla="*/ 858741 h 1602188"/>
                <a:gd name="connsiteX148" fmla="*/ 1395454 w 3188473"/>
                <a:gd name="connsiteY148" fmla="*/ 870668 h 1602188"/>
                <a:gd name="connsiteX149" fmla="*/ 1375576 w 3188473"/>
                <a:gd name="connsiteY149" fmla="*/ 894522 h 1602188"/>
                <a:gd name="connsiteX150" fmla="*/ 1367624 w 3188473"/>
                <a:gd name="connsiteY150" fmla="*/ 918376 h 1602188"/>
                <a:gd name="connsiteX151" fmla="*/ 1359673 w 3188473"/>
                <a:gd name="connsiteY151" fmla="*/ 930303 h 1602188"/>
                <a:gd name="connsiteX152" fmla="*/ 1351722 w 3188473"/>
                <a:gd name="connsiteY152" fmla="*/ 954157 h 1602188"/>
                <a:gd name="connsiteX153" fmla="*/ 1347746 w 3188473"/>
                <a:gd name="connsiteY153" fmla="*/ 981986 h 1602188"/>
                <a:gd name="connsiteX154" fmla="*/ 1339795 w 3188473"/>
                <a:gd name="connsiteY154" fmla="*/ 1013791 h 1602188"/>
                <a:gd name="connsiteX155" fmla="*/ 1331843 w 3188473"/>
                <a:gd name="connsiteY155" fmla="*/ 1041621 h 1602188"/>
                <a:gd name="connsiteX156" fmla="*/ 1327868 w 3188473"/>
                <a:gd name="connsiteY156" fmla="*/ 1125110 h 1602188"/>
                <a:gd name="connsiteX157" fmla="*/ 1319916 w 3188473"/>
                <a:gd name="connsiteY157" fmla="*/ 1133061 h 1602188"/>
                <a:gd name="connsiteX158" fmla="*/ 1311965 w 3188473"/>
                <a:gd name="connsiteY158" fmla="*/ 1144988 h 1602188"/>
                <a:gd name="connsiteX159" fmla="*/ 1288111 w 3188473"/>
                <a:gd name="connsiteY159" fmla="*/ 1168842 h 1602188"/>
                <a:gd name="connsiteX160" fmla="*/ 1280160 w 3188473"/>
                <a:gd name="connsiteY160" fmla="*/ 1180769 h 1602188"/>
                <a:gd name="connsiteX161" fmla="*/ 1276184 w 3188473"/>
                <a:gd name="connsiteY161" fmla="*/ 1192696 h 1602188"/>
                <a:gd name="connsiteX162" fmla="*/ 1264257 w 3188473"/>
                <a:gd name="connsiteY162" fmla="*/ 1204623 h 1602188"/>
                <a:gd name="connsiteX163" fmla="*/ 1260282 w 3188473"/>
                <a:gd name="connsiteY163" fmla="*/ 1216550 h 1602188"/>
                <a:gd name="connsiteX164" fmla="*/ 1240403 w 3188473"/>
                <a:gd name="connsiteY164" fmla="*/ 1240404 h 1602188"/>
                <a:gd name="connsiteX165" fmla="*/ 1236428 w 3188473"/>
                <a:gd name="connsiteY165" fmla="*/ 1252330 h 1602188"/>
                <a:gd name="connsiteX166" fmla="*/ 1220525 w 3188473"/>
                <a:gd name="connsiteY166" fmla="*/ 1276184 h 1602188"/>
                <a:gd name="connsiteX167" fmla="*/ 1216549 w 3188473"/>
                <a:gd name="connsiteY167" fmla="*/ 1288111 h 1602188"/>
                <a:gd name="connsiteX168" fmla="*/ 1196671 w 3188473"/>
                <a:gd name="connsiteY168" fmla="*/ 1307990 h 1602188"/>
                <a:gd name="connsiteX169" fmla="*/ 1148963 w 3188473"/>
                <a:gd name="connsiteY169" fmla="*/ 1304014 h 1602188"/>
                <a:gd name="connsiteX170" fmla="*/ 1144988 w 3188473"/>
                <a:gd name="connsiteY170" fmla="*/ 1292087 h 1602188"/>
                <a:gd name="connsiteX171" fmla="*/ 1141012 w 3188473"/>
                <a:gd name="connsiteY171" fmla="*/ 1196671 h 1602188"/>
                <a:gd name="connsiteX172" fmla="*/ 1105231 w 3188473"/>
                <a:gd name="connsiteY172" fmla="*/ 1152939 h 1602188"/>
                <a:gd name="connsiteX173" fmla="*/ 1097280 w 3188473"/>
                <a:gd name="connsiteY173" fmla="*/ 1141012 h 1602188"/>
                <a:gd name="connsiteX174" fmla="*/ 1093304 w 3188473"/>
                <a:gd name="connsiteY174" fmla="*/ 1129085 h 1602188"/>
                <a:gd name="connsiteX175" fmla="*/ 1065475 w 3188473"/>
                <a:gd name="connsiteY175" fmla="*/ 1093304 h 1602188"/>
                <a:gd name="connsiteX176" fmla="*/ 1053548 w 3188473"/>
                <a:gd name="connsiteY176" fmla="*/ 1069450 h 1602188"/>
                <a:gd name="connsiteX177" fmla="*/ 1049572 w 3188473"/>
                <a:gd name="connsiteY177" fmla="*/ 1049572 h 1602188"/>
                <a:gd name="connsiteX178" fmla="*/ 1041621 w 3188473"/>
                <a:gd name="connsiteY178" fmla="*/ 1001864 h 1602188"/>
                <a:gd name="connsiteX179" fmla="*/ 1037645 w 3188473"/>
                <a:gd name="connsiteY179" fmla="*/ 981986 h 1602188"/>
                <a:gd name="connsiteX180" fmla="*/ 1033669 w 3188473"/>
                <a:gd name="connsiteY180" fmla="*/ 954157 h 1602188"/>
                <a:gd name="connsiteX181" fmla="*/ 1025718 w 3188473"/>
                <a:gd name="connsiteY181" fmla="*/ 934278 h 1602188"/>
                <a:gd name="connsiteX182" fmla="*/ 1021743 w 3188473"/>
                <a:gd name="connsiteY182" fmla="*/ 922351 h 1602188"/>
                <a:gd name="connsiteX183" fmla="*/ 1013791 w 3188473"/>
                <a:gd name="connsiteY183" fmla="*/ 894522 h 1602188"/>
                <a:gd name="connsiteX184" fmla="*/ 1005840 w 3188473"/>
                <a:gd name="connsiteY184" fmla="*/ 882595 h 1602188"/>
                <a:gd name="connsiteX185" fmla="*/ 989937 w 3188473"/>
                <a:gd name="connsiteY185" fmla="*/ 830911 h 1602188"/>
                <a:gd name="connsiteX186" fmla="*/ 981986 w 3188473"/>
                <a:gd name="connsiteY186" fmla="*/ 807057 h 1602188"/>
                <a:gd name="connsiteX187" fmla="*/ 978010 w 3188473"/>
                <a:gd name="connsiteY187" fmla="*/ 795130 h 1602188"/>
                <a:gd name="connsiteX188" fmla="*/ 974035 w 3188473"/>
                <a:gd name="connsiteY188" fmla="*/ 771277 h 1602188"/>
                <a:gd name="connsiteX189" fmla="*/ 970059 w 3188473"/>
                <a:gd name="connsiteY189" fmla="*/ 759350 h 1602188"/>
                <a:gd name="connsiteX190" fmla="*/ 958132 w 3188473"/>
                <a:gd name="connsiteY190" fmla="*/ 723569 h 1602188"/>
                <a:gd name="connsiteX191" fmla="*/ 946205 w 3188473"/>
                <a:gd name="connsiteY191" fmla="*/ 715617 h 1602188"/>
                <a:gd name="connsiteX192" fmla="*/ 930303 w 3188473"/>
                <a:gd name="connsiteY192" fmla="*/ 695739 h 1602188"/>
                <a:gd name="connsiteX193" fmla="*/ 926327 w 3188473"/>
                <a:gd name="connsiteY193" fmla="*/ 683812 h 1602188"/>
                <a:gd name="connsiteX194" fmla="*/ 898497 w 3188473"/>
                <a:gd name="connsiteY194" fmla="*/ 655983 h 1602188"/>
                <a:gd name="connsiteX195" fmla="*/ 886570 w 3188473"/>
                <a:gd name="connsiteY195" fmla="*/ 652007 h 1602188"/>
                <a:gd name="connsiteX196" fmla="*/ 870668 w 3188473"/>
                <a:gd name="connsiteY196" fmla="*/ 628153 h 1602188"/>
                <a:gd name="connsiteX197" fmla="*/ 866692 w 3188473"/>
                <a:gd name="connsiteY197" fmla="*/ 616226 h 1602188"/>
                <a:gd name="connsiteX198" fmla="*/ 854765 w 3188473"/>
                <a:gd name="connsiteY198" fmla="*/ 604299 h 1602188"/>
                <a:gd name="connsiteX199" fmla="*/ 838863 w 3188473"/>
                <a:gd name="connsiteY199" fmla="*/ 580445 h 1602188"/>
                <a:gd name="connsiteX200" fmla="*/ 830911 w 3188473"/>
                <a:gd name="connsiteY200" fmla="*/ 572494 h 1602188"/>
                <a:gd name="connsiteX201" fmla="*/ 815009 w 3188473"/>
                <a:gd name="connsiteY201" fmla="*/ 548640 h 1602188"/>
                <a:gd name="connsiteX202" fmla="*/ 799106 w 3188473"/>
                <a:gd name="connsiteY202" fmla="*/ 528762 h 1602188"/>
                <a:gd name="connsiteX203" fmla="*/ 791155 w 3188473"/>
                <a:gd name="connsiteY203" fmla="*/ 520810 h 1602188"/>
                <a:gd name="connsiteX204" fmla="*/ 775252 w 3188473"/>
                <a:gd name="connsiteY204" fmla="*/ 500932 h 1602188"/>
                <a:gd name="connsiteX205" fmla="*/ 763325 w 3188473"/>
                <a:gd name="connsiteY205" fmla="*/ 477078 h 1602188"/>
                <a:gd name="connsiteX206" fmla="*/ 755374 w 3188473"/>
                <a:gd name="connsiteY206" fmla="*/ 465151 h 1602188"/>
                <a:gd name="connsiteX207" fmla="*/ 731520 w 3188473"/>
                <a:gd name="connsiteY207" fmla="*/ 453224 h 1602188"/>
                <a:gd name="connsiteX208" fmla="*/ 719593 w 3188473"/>
                <a:gd name="connsiteY208" fmla="*/ 445273 h 1602188"/>
                <a:gd name="connsiteX209" fmla="*/ 687788 w 3188473"/>
                <a:gd name="connsiteY209" fmla="*/ 417444 h 1602188"/>
                <a:gd name="connsiteX210" fmla="*/ 679836 w 3188473"/>
                <a:gd name="connsiteY210" fmla="*/ 409492 h 1602188"/>
                <a:gd name="connsiteX211" fmla="*/ 659958 w 3188473"/>
                <a:gd name="connsiteY211" fmla="*/ 405517 h 1602188"/>
                <a:gd name="connsiteX212" fmla="*/ 644056 w 3188473"/>
                <a:gd name="connsiteY212" fmla="*/ 401541 h 1602188"/>
                <a:gd name="connsiteX213" fmla="*/ 632129 w 3188473"/>
                <a:gd name="connsiteY213" fmla="*/ 393590 h 1602188"/>
                <a:gd name="connsiteX214" fmla="*/ 616226 w 3188473"/>
                <a:gd name="connsiteY214" fmla="*/ 389614 h 1602188"/>
                <a:gd name="connsiteX215" fmla="*/ 528762 w 3188473"/>
                <a:gd name="connsiteY215" fmla="*/ 381663 h 1602188"/>
                <a:gd name="connsiteX216" fmla="*/ 385638 w 3188473"/>
                <a:gd name="connsiteY216" fmla="*/ 385638 h 1602188"/>
                <a:gd name="connsiteX217" fmla="*/ 341906 w 3188473"/>
                <a:gd name="connsiteY217" fmla="*/ 385638 h 1602188"/>
                <a:gd name="connsiteX218" fmla="*/ 333955 w 3188473"/>
                <a:gd name="connsiteY218" fmla="*/ 373711 h 1602188"/>
                <a:gd name="connsiteX219" fmla="*/ 314076 w 3188473"/>
                <a:gd name="connsiteY219" fmla="*/ 357809 h 1602188"/>
                <a:gd name="connsiteX220" fmla="*/ 310101 w 3188473"/>
                <a:gd name="connsiteY220" fmla="*/ 345882 h 1602188"/>
                <a:gd name="connsiteX221" fmla="*/ 298174 w 3188473"/>
                <a:gd name="connsiteY221" fmla="*/ 337930 h 1602188"/>
                <a:gd name="connsiteX222" fmla="*/ 290223 w 3188473"/>
                <a:gd name="connsiteY222" fmla="*/ 314077 h 1602188"/>
                <a:gd name="connsiteX223" fmla="*/ 282271 w 3188473"/>
                <a:gd name="connsiteY223" fmla="*/ 290223 h 1602188"/>
                <a:gd name="connsiteX224" fmla="*/ 278296 w 3188473"/>
                <a:gd name="connsiteY224" fmla="*/ 278296 h 1602188"/>
                <a:gd name="connsiteX225" fmla="*/ 270344 w 3188473"/>
                <a:gd name="connsiteY225" fmla="*/ 266369 h 1602188"/>
                <a:gd name="connsiteX226" fmla="*/ 266369 w 3188473"/>
                <a:gd name="connsiteY226" fmla="*/ 254442 h 1602188"/>
                <a:gd name="connsiteX227" fmla="*/ 254442 w 3188473"/>
                <a:gd name="connsiteY227" fmla="*/ 250466 h 1602188"/>
                <a:gd name="connsiteX228" fmla="*/ 246490 w 3188473"/>
                <a:gd name="connsiteY228" fmla="*/ 242515 h 1602188"/>
                <a:gd name="connsiteX229" fmla="*/ 254442 w 3188473"/>
                <a:gd name="connsiteY229" fmla="*/ 234564 h 1602188"/>
                <a:gd name="connsiteX230" fmla="*/ 246490 w 3188473"/>
                <a:gd name="connsiteY230" fmla="*/ 226612 h 1602188"/>
                <a:gd name="connsiteX231" fmla="*/ 238539 w 3188473"/>
                <a:gd name="connsiteY231" fmla="*/ 234564 h 1602188"/>
                <a:gd name="connsiteX232" fmla="*/ 222636 w 3188473"/>
                <a:gd name="connsiteY232" fmla="*/ 238539 h 1602188"/>
                <a:gd name="connsiteX233" fmla="*/ 178904 w 3188473"/>
                <a:gd name="connsiteY233" fmla="*/ 250466 h 1602188"/>
                <a:gd name="connsiteX234" fmla="*/ 91440 w 3188473"/>
                <a:gd name="connsiteY234" fmla="*/ 246490 h 1602188"/>
                <a:gd name="connsiteX235" fmla="*/ 79513 w 3188473"/>
                <a:gd name="connsiteY235" fmla="*/ 242515 h 1602188"/>
                <a:gd name="connsiteX236" fmla="*/ 71562 w 3188473"/>
                <a:gd name="connsiteY236" fmla="*/ 230588 h 1602188"/>
                <a:gd name="connsiteX237" fmla="*/ 63610 w 3188473"/>
                <a:gd name="connsiteY237" fmla="*/ 222637 h 1602188"/>
                <a:gd name="connsiteX238" fmla="*/ 51683 w 3188473"/>
                <a:gd name="connsiteY238" fmla="*/ 182880 h 1602188"/>
                <a:gd name="connsiteX239" fmla="*/ 39756 w 3188473"/>
                <a:gd name="connsiteY239" fmla="*/ 159026 h 1602188"/>
                <a:gd name="connsiteX240" fmla="*/ 35781 w 3188473"/>
                <a:gd name="connsiteY240" fmla="*/ 135172 h 1602188"/>
                <a:gd name="connsiteX241" fmla="*/ 31805 w 3188473"/>
                <a:gd name="connsiteY241" fmla="*/ 123245 h 1602188"/>
                <a:gd name="connsiteX242" fmla="*/ 27829 w 3188473"/>
                <a:gd name="connsiteY242" fmla="*/ 99391 h 1602188"/>
                <a:gd name="connsiteX243" fmla="*/ 23854 w 3188473"/>
                <a:gd name="connsiteY243" fmla="*/ 83489 h 1602188"/>
                <a:gd name="connsiteX244" fmla="*/ 7951 w 3188473"/>
                <a:gd name="connsiteY244" fmla="*/ 79513 h 1602188"/>
                <a:gd name="connsiteX245" fmla="*/ 0 w 3188473"/>
                <a:gd name="connsiteY245" fmla="*/ 67586 h 1602188"/>
                <a:gd name="connsiteX246" fmla="*/ 7951 w 3188473"/>
                <a:gd name="connsiteY246" fmla="*/ 55659 h 1602188"/>
                <a:gd name="connsiteX247" fmla="*/ 7951 w 3188473"/>
                <a:gd name="connsiteY247" fmla="*/ 59635 h 160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</a:cxnLst>
              <a:rect l="l" t="t" r="r" b="b"/>
              <a:pathLst>
                <a:path w="3188473" h="1602188">
                  <a:moveTo>
                    <a:pt x="3164619" y="0"/>
                  </a:moveTo>
                  <a:cubicBezTo>
                    <a:pt x="3169920" y="6626"/>
                    <a:pt x="3176025" y="12682"/>
                    <a:pt x="3180522" y="19878"/>
                  </a:cubicBezTo>
                  <a:cubicBezTo>
                    <a:pt x="3182743" y="23432"/>
                    <a:pt x="3183904" y="27656"/>
                    <a:pt x="3184497" y="31805"/>
                  </a:cubicBezTo>
                  <a:cubicBezTo>
                    <a:pt x="3186567" y="46295"/>
                    <a:pt x="3187148" y="60960"/>
                    <a:pt x="3188473" y="75537"/>
                  </a:cubicBezTo>
                  <a:cubicBezTo>
                    <a:pt x="3187148" y="98066"/>
                    <a:pt x="3187845" y="120806"/>
                    <a:pt x="3184497" y="143124"/>
                  </a:cubicBezTo>
                  <a:cubicBezTo>
                    <a:pt x="3183788" y="147849"/>
                    <a:pt x="3179655" y="151422"/>
                    <a:pt x="3176546" y="155050"/>
                  </a:cubicBezTo>
                  <a:cubicBezTo>
                    <a:pt x="3171667" y="160742"/>
                    <a:pt x="3164801" y="164715"/>
                    <a:pt x="3160643" y="170953"/>
                  </a:cubicBezTo>
                  <a:cubicBezTo>
                    <a:pt x="3157993" y="174929"/>
                    <a:pt x="3156071" y="179501"/>
                    <a:pt x="3152692" y="182880"/>
                  </a:cubicBezTo>
                  <a:cubicBezTo>
                    <a:pt x="3149313" y="186259"/>
                    <a:pt x="3144496" y="187846"/>
                    <a:pt x="3140765" y="190831"/>
                  </a:cubicBezTo>
                  <a:cubicBezTo>
                    <a:pt x="3137838" y="193173"/>
                    <a:pt x="3135464" y="196132"/>
                    <a:pt x="3132814" y="198783"/>
                  </a:cubicBezTo>
                  <a:cubicBezTo>
                    <a:pt x="3130164" y="206734"/>
                    <a:pt x="3130790" y="216711"/>
                    <a:pt x="3124863" y="222637"/>
                  </a:cubicBezTo>
                  <a:cubicBezTo>
                    <a:pt x="3117465" y="230034"/>
                    <a:pt x="3113976" y="232482"/>
                    <a:pt x="3108960" y="242515"/>
                  </a:cubicBezTo>
                  <a:cubicBezTo>
                    <a:pt x="3107086" y="246263"/>
                    <a:pt x="3107019" y="250779"/>
                    <a:pt x="3104984" y="254442"/>
                  </a:cubicBezTo>
                  <a:cubicBezTo>
                    <a:pt x="3100343" y="262796"/>
                    <a:pt x="3092104" y="269230"/>
                    <a:pt x="3089082" y="278296"/>
                  </a:cubicBezTo>
                  <a:cubicBezTo>
                    <a:pt x="3069101" y="338234"/>
                    <a:pt x="3096048" y="264371"/>
                    <a:pt x="3065228" y="326004"/>
                  </a:cubicBezTo>
                  <a:cubicBezTo>
                    <a:pt x="3062577" y="331305"/>
                    <a:pt x="3060721" y="337084"/>
                    <a:pt x="3057276" y="341906"/>
                  </a:cubicBezTo>
                  <a:cubicBezTo>
                    <a:pt x="3054008" y="346481"/>
                    <a:pt x="3048801" y="349395"/>
                    <a:pt x="3045349" y="353833"/>
                  </a:cubicBezTo>
                  <a:cubicBezTo>
                    <a:pt x="3020374" y="385944"/>
                    <a:pt x="3040609" y="370246"/>
                    <a:pt x="3017520" y="385638"/>
                  </a:cubicBezTo>
                  <a:cubicBezTo>
                    <a:pt x="3016195" y="390939"/>
                    <a:pt x="3016255" y="396797"/>
                    <a:pt x="3013544" y="401541"/>
                  </a:cubicBezTo>
                  <a:cubicBezTo>
                    <a:pt x="3010754" y="406423"/>
                    <a:pt x="3005216" y="409149"/>
                    <a:pt x="3001617" y="413468"/>
                  </a:cubicBezTo>
                  <a:cubicBezTo>
                    <a:pt x="2998558" y="417139"/>
                    <a:pt x="2997045" y="422016"/>
                    <a:pt x="2993666" y="425395"/>
                  </a:cubicBezTo>
                  <a:cubicBezTo>
                    <a:pt x="2990287" y="428774"/>
                    <a:pt x="2985410" y="430287"/>
                    <a:pt x="2981739" y="433346"/>
                  </a:cubicBezTo>
                  <a:cubicBezTo>
                    <a:pt x="2977420" y="436945"/>
                    <a:pt x="2974131" y="441674"/>
                    <a:pt x="2969812" y="445273"/>
                  </a:cubicBezTo>
                  <a:cubicBezTo>
                    <a:pt x="2939732" y="470340"/>
                    <a:pt x="2973058" y="438049"/>
                    <a:pt x="2949934" y="461176"/>
                  </a:cubicBezTo>
                  <a:cubicBezTo>
                    <a:pt x="2942865" y="482381"/>
                    <a:pt x="2951701" y="466476"/>
                    <a:pt x="2934031" y="477078"/>
                  </a:cubicBezTo>
                  <a:cubicBezTo>
                    <a:pt x="2930817" y="479007"/>
                    <a:pt x="2929079" y="482781"/>
                    <a:pt x="2926080" y="485030"/>
                  </a:cubicBezTo>
                  <a:cubicBezTo>
                    <a:pt x="2918435" y="490764"/>
                    <a:pt x="2908983" y="494174"/>
                    <a:pt x="2902226" y="500932"/>
                  </a:cubicBezTo>
                  <a:cubicBezTo>
                    <a:pt x="2899576" y="503583"/>
                    <a:pt x="2897489" y="506955"/>
                    <a:pt x="2894275" y="508884"/>
                  </a:cubicBezTo>
                  <a:cubicBezTo>
                    <a:pt x="2890682" y="511040"/>
                    <a:pt x="2886324" y="511534"/>
                    <a:pt x="2882348" y="512859"/>
                  </a:cubicBezTo>
                  <a:cubicBezTo>
                    <a:pt x="2852405" y="532820"/>
                    <a:pt x="2890460" y="509383"/>
                    <a:pt x="2854518" y="524786"/>
                  </a:cubicBezTo>
                  <a:cubicBezTo>
                    <a:pt x="2850126" y="526668"/>
                    <a:pt x="2846865" y="530600"/>
                    <a:pt x="2842591" y="532737"/>
                  </a:cubicBezTo>
                  <a:cubicBezTo>
                    <a:pt x="2838843" y="534611"/>
                    <a:pt x="2834412" y="534839"/>
                    <a:pt x="2830664" y="536713"/>
                  </a:cubicBezTo>
                  <a:cubicBezTo>
                    <a:pt x="2826390" y="538850"/>
                    <a:pt x="2823011" y="542527"/>
                    <a:pt x="2818737" y="544664"/>
                  </a:cubicBezTo>
                  <a:cubicBezTo>
                    <a:pt x="2814989" y="546538"/>
                    <a:pt x="2810558" y="546766"/>
                    <a:pt x="2806810" y="548640"/>
                  </a:cubicBezTo>
                  <a:cubicBezTo>
                    <a:pt x="2802536" y="550777"/>
                    <a:pt x="2799157" y="554454"/>
                    <a:pt x="2794883" y="556591"/>
                  </a:cubicBezTo>
                  <a:cubicBezTo>
                    <a:pt x="2791135" y="558465"/>
                    <a:pt x="2786704" y="558693"/>
                    <a:pt x="2782956" y="560567"/>
                  </a:cubicBezTo>
                  <a:cubicBezTo>
                    <a:pt x="2752126" y="575982"/>
                    <a:pt x="2789082" y="562499"/>
                    <a:pt x="2759103" y="572494"/>
                  </a:cubicBezTo>
                  <a:cubicBezTo>
                    <a:pt x="2751709" y="579887"/>
                    <a:pt x="2749252" y="583383"/>
                    <a:pt x="2739224" y="588397"/>
                  </a:cubicBezTo>
                  <a:cubicBezTo>
                    <a:pt x="2735476" y="590271"/>
                    <a:pt x="2731273" y="591047"/>
                    <a:pt x="2727297" y="592372"/>
                  </a:cubicBezTo>
                  <a:cubicBezTo>
                    <a:pt x="2723321" y="595023"/>
                    <a:pt x="2719644" y="598187"/>
                    <a:pt x="2715370" y="600324"/>
                  </a:cubicBezTo>
                  <a:cubicBezTo>
                    <a:pt x="2711622" y="602198"/>
                    <a:pt x="2706406" y="601336"/>
                    <a:pt x="2703443" y="604299"/>
                  </a:cubicBezTo>
                  <a:cubicBezTo>
                    <a:pt x="2682238" y="625504"/>
                    <a:pt x="2719349" y="609599"/>
                    <a:pt x="2687541" y="620202"/>
                  </a:cubicBezTo>
                  <a:cubicBezTo>
                    <a:pt x="2684890" y="622852"/>
                    <a:pt x="2681931" y="625226"/>
                    <a:pt x="2679589" y="628153"/>
                  </a:cubicBezTo>
                  <a:cubicBezTo>
                    <a:pt x="2676604" y="631884"/>
                    <a:pt x="2675369" y="637095"/>
                    <a:pt x="2671638" y="640080"/>
                  </a:cubicBezTo>
                  <a:cubicBezTo>
                    <a:pt x="2668366" y="642698"/>
                    <a:pt x="2663687" y="642731"/>
                    <a:pt x="2659711" y="644056"/>
                  </a:cubicBezTo>
                  <a:cubicBezTo>
                    <a:pt x="2658386" y="648032"/>
                    <a:pt x="2657892" y="652390"/>
                    <a:pt x="2655736" y="655983"/>
                  </a:cubicBezTo>
                  <a:cubicBezTo>
                    <a:pt x="2651960" y="662276"/>
                    <a:pt x="2641272" y="668275"/>
                    <a:pt x="2635857" y="671885"/>
                  </a:cubicBezTo>
                  <a:cubicBezTo>
                    <a:pt x="2634532" y="675861"/>
                    <a:pt x="2634500" y="680540"/>
                    <a:pt x="2631882" y="683812"/>
                  </a:cubicBezTo>
                  <a:cubicBezTo>
                    <a:pt x="2628897" y="687543"/>
                    <a:pt x="2623686" y="688779"/>
                    <a:pt x="2619955" y="691764"/>
                  </a:cubicBezTo>
                  <a:cubicBezTo>
                    <a:pt x="2617028" y="694106"/>
                    <a:pt x="2614654" y="697065"/>
                    <a:pt x="2612003" y="699715"/>
                  </a:cubicBezTo>
                  <a:cubicBezTo>
                    <a:pt x="2610678" y="705016"/>
                    <a:pt x="2609529" y="710363"/>
                    <a:pt x="2608028" y="715617"/>
                  </a:cubicBezTo>
                  <a:cubicBezTo>
                    <a:pt x="2606877" y="719647"/>
                    <a:pt x="2605155" y="723501"/>
                    <a:pt x="2604052" y="727544"/>
                  </a:cubicBezTo>
                  <a:cubicBezTo>
                    <a:pt x="2601177" y="738087"/>
                    <a:pt x="2598244" y="748634"/>
                    <a:pt x="2596101" y="759350"/>
                  </a:cubicBezTo>
                  <a:cubicBezTo>
                    <a:pt x="2591053" y="784586"/>
                    <a:pt x="2593764" y="772673"/>
                    <a:pt x="2588149" y="795130"/>
                  </a:cubicBezTo>
                  <a:cubicBezTo>
                    <a:pt x="2589474" y="818984"/>
                    <a:pt x="2589860" y="842909"/>
                    <a:pt x="2592125" y="866692"/>
                  </a:cubicBezTo>
                  <a:cubicBezTo>
                    <a:pt x="2592522" y="870864"/>
                    <a:pt x="2595547" y="874465"/>
                    <a:pt x="2596101" y="878619"/>
                  </a:cubicBezTo>
                  <a:cubicBezTo>
                    <a:pt x="2598210" y="894437"/>
                    <a:pt x="2598097" y="910492"/>
                    <a:pt x="2600076" y="926327"/>
                  </a:cubicBezTo>
                  <a:cubicBezTo>
                    <a:pt x="2600754" y="931749"/>
                    <a:pt x="2602867" y="936896"/>
                    <a:pt x="2604052" y="942230"/>
                  </a:cubicBezTo>
                  <a:cubicBezTo>
                    <a:pt x="2605518" y="948826"/>
                    <a:pt x="2606703" y="955482"/>
                    <a:pt x="2608028" y="962108"/>
                  </a:cubicBezTo>
                  <a:cubicBezTo>
                    <a:pt x="2606703" y="985962"/>
                    <a:pt x="2606317" y="1009887"/>
                    <a:pt x="2604052" y="1033670"/>
                  </a:cubicBezTo>
                  <a:cubicBezTo>
                    <a:pt x="2602876" y="1046012"/>
                    <a:pt x="2597485" y="1046805"/>
                    <a:pt x="2592125" y="1057524"/>
                  </a:cubicBezTo>
                  <a:cubicBezTo>
                    <a:pt x="2590251" y="1061272"/>
                    <a:pt x="2590023" y="1065702"/>
                    <a:pt x="2588149" y="1069450"/>
                  </a:cubicBezTo>
                  <a:cubicBezTo>
                    <a:pt x="2583133" y="1079481"/>
                    <a:pt x="2579642" y="1081933"/>
                    <a:pt x="2572247" y="1089329"/>
                  </a:cubicBezTo>
                  <a:cubicBezTo>
                    <a:pt x="2569176" y="1098540"/>
                    <a:pt x="2566214" y="1109299"/>
                    <a:pt x="2560320" y="1117158"/>
                  </a:cubicBezTo>
                  <a:cubicBezTo>
                    <a:pt x="2555822" y="1123155"/>
                    <a:pt x="2551529" y="1130690"/>
                    <a:pt x="2544417" y="1133061"/>
                  </a:cubicBezTo>
                  <a:lnTo>
                    <a:pt x="2532490" y="1137037"/>
                  </a:lnTo>
                  <a:cubicBezTo>
                    <a:pt x="2531165" y="1141013"/>
                    <a:pt x="2530671" y="1145371"/>
                    <a:pt x="2528515" y="1148964"/>
                  </a:cubicBezTo>
                  <a:cubicBezTo>
                    <a:pt x="2523058" y="1158059"/>
                    <a:pt x="2518017" y="1157764"/>
                    <a:pt x="2508636" y="1160890"/>
                  </a:cubicBezTo>
                  <a:cubicBezTo>
                    <a:pt x="2507311" y="1164866"/>
                    <a:pt x="2507279" y="1169545"/>
                    <a:pt x="2504661" y="1172817"/>
                  </a:cubicBezTo>
                  <a:cubicBezTo>
                    <a:pt x="2501676" y="1176548"/>
                    <a:pt x="2496405" y="1177710"/>
                    <a:pt x="2492734" y="1180769"/>
                  </a:cubicBezTo>
                  <a:cubicBezTo>
                    <a:pt x="2472882" y="1197313"/>
                    <a:pt x="2489839" y="1189686"/>
                    <a:pt x="2468880" y="1196671"/>
                  </a:cubicBezTo>
                  <a:cubicBezTo>
                    <a:pt x="2466230" y="1200647"/>
                    <a:pt x="2464075" y="1205002"/>
                    <a:pt x="2460929" y="1208598"/>
                  </a:cubicBezTo>
                  <a:cubicBezTo>
                    <a:pt x="2454758" y="1215650"/>
                    <a:pt x="2441050" y="1228477"/>
                    <a:pt x="2441050" y="1228477"/>
                  </a:cubicBezTo>
                  <a:cubicBezTo>
                    <a:pt x="2439725" y="1232453"/>
                    <a:pt x="2439231" y="1236811"/>
                    <a:pt x="2437075" y="1240404"/>
                  </a:cubicBezTo>
                  <a:cubicBezTo>
                    <a:pt x="2435146" y="1243618"/>
                    <a:pt x="2430799" y="1245002"/>
                    <a:pt x="2429123" y="1248355"/>
                  </a:cubicBezTo>
                  <a:cubicBezTo>
                    <a:pt x="2425375" y="1255852"/>
                    <a:pt x="2423822" y="1264258"/>
                    <a:pt x="2421172" y="1272209"/>
                  </a:cubicBezTo>
                  <a:lnTo>
                    <a:pt x="2409245" y="1307990"/>
                  </a:lnTo>
                  <a:cubicBezTo>
                    <a:pt x="2407920" y="1311966"/>
                    <a:pt x="2406285" y="1315851"/>
                    <a:pt x="2405269" y="1319917"/>
                  </a:cubicBezTo>
                  <a:lnTo>
                    <a:pt x="2401294" y="1335819"/>
                  </a:lnTo>
                  <a:cubicBezTo>
                    <a:pt x="2399969" y="1357023"/>
                    <a:pt x="2399542" y="1378302"/>
                    <a:pt x="2397318" y="1399430"/>
                  </a:cubicBezTo>
                  <a:cubicBezTo>
                    <a:pt x="2396879" y="1403598"/>
                    <a:pt x="2393664" y="1407179"/>
                    <a:pt x="2393343" y="1411357"/>
                  </a:cubicBezTo>
                  <a:cubicBezTo>
                    <a:pt x="2385028" y="1519453"/>
                    <a:pt x="2399586" y="1472141"/>
                    <a:pt x="2385391" y="1514724"/>
                  </a:cubicBezTo>
                  <a:cubicBezTo>
                    <a:pt x="2384066" y="1529301"/>
                    <a:pt x="2383486" y="1543966"/>
                    <a:pt x="2381416" y="1558456"/>
                  </a:cubicBezTo>
                  <a:cubicBezTo>
                    <a:pt x="2380823" y="1562605"/>
                    <a:pt x="2379314" y="1566635"/>
                    <a:pt x="2377440" y="1570383"/>
                  </a:cubicBezTo>
                  <a:cubicBezTo>
                    <a:pt x="2371583" y="1582096"/>
                    <a:pt x="2361323" y="1592355"/>
                    <a:pt x="2349610" y="1598212"/>
                  </a:cubicBezTo>
                  <a:cubicBezTo>
                    <a:pt x="2345862" y="1600086"/>
                    <a:pt x="2341659" y="1600863"/>
                    <a:pt x="2337683" y="1602188"/>
                  </a:cubicBezTo>
                  <a:cubicBezTo>
                    <a:pt x="2325756" y="1600863"/>
                    <a:pt x="2313670" y="1600565"/>
                    <a:pt x="2301903" y="1598212"/>
                  </a:cubicBezTo>
                  <a:cubicBezTo>
                    <a:pt x="2293684" y="1596568"/>
                    <a:pt x="2278049" y="1590261"/>
                    <a:pt x="2278049" y="1590261"/>
                  </a:cubicBezTo>
                  <a:cubicBezTo>
                    <a:pt x="2275398" y="1587611"/>
                    <a:pt x="2273311" y="1584238"/>
                    <a:pt x="2270097" y="1582310"/>
                  </a:cubicBezTo>
                  <a:cubicBezTo>
                    <a:pt x="2266503" y="1580154"/>
                    <a:pt x="2261133" y="1581297"/>
                    <a:pt x="2258170" y="1578334"/>
                  </a:cubicBezTo>
                  <a:cubicBezTo>
                    <a:pt x="2255207" y="1575371"/>
                    <a:pt x="2256813" y="1569679"/>
                    <a:pt x="2254195" y="1566407"/>
                  </a:cubicBezTo>
                  <a:cubicBezTo>
                    <a:pt x="2251210" y="1562676"/>
                    <a:pt x="2245999" y="1561441"/>
                    <a:pt x="2242268" y="1558456"/>
                  </a:cubicBezTo>
                  <a:cubicBezTo>
                    <a:pt x="2239341" y="1556114"/>
                    <a:pt x="2236967" y="1553155"/>
                    <a:pt x="2234316" y="1550504"/>
                  </a:cubicBezTo>
                  <a:cubicBezTo>
                    <a:pt x="2232991" y="1546528"/>
                    <a:pt x="2232497" y="1542170"/>
                    <a:pt x="2230341" y="1538577"/>
                  </a:cubicBezTo>
                  <a:cubicBezTo>
                    <a:pt x="2228412" y="1535363"/>
                    <a:pt x="2224065" y="1533979"/>
                    <a:pt x="2222389" y="1530626"/>
                  </a:cubicBezTo>
                  <a:cubicBezTo>
                    <a:pt x="2219945" y="1525739"/>
                    <a:pt x="2221310" y="1519357"/>
                    <a:pt x="2218414" y="1514724"/>
                  </a:cubicBezTo>
                  <a:cubicBezTo>
                    <a:pt x="2214441" y="1508367"/>
                    <a:pt x="2202511" y="1498821"/>
                    <a:pt x="2202511" y="1498821"/>
                  </a:cubicBezTo>
                  <a:cubicBezTo>
                    <a:pt x="2201186" y="1494845"/>
                    <a:pt x="2200692" y="1490487"/>
                    <a:pt x="2198536" y="1486894"/>
                  </a:cubicBezTo>
                  <a:cubicBezTo>
                    <a:pt x="2196607" y="1483680"/>
                    <a:pt x="2192926" y="1481870"/>
                    <a:pt x="2190584" y="1478943"/>
                  </a:cubicBezTo>
                  <a:cubicBezTo>
                    <a:pt x="2181777" y="1467935"/>
                    <a:pt x="2182856" y="1467685"/>
                    <a:pt x="2178657" y="1455089"/>
                  </a:cubicBezTo>
                  <a:cubicBezTo>
                    <a:pt x="2179982" y="1440512"/>
                    <a:pt x="2180698" y="1425866"/>
                    <a:pt x="2182633" y="1411357"/>
                  </a:cubicBezTo>
                  <a:cubicBezTo>
                    <a:pt x="2183968" y="1401345"/>
                    <a:pt x="2192050" y="1379129"/>
                    <a:pt x="2194560" y="1371600"/>
                  </a:cubicBezTo>
                  <a:lnTo>
                    <a:pt x="2202511" y="1347746"/>
                  </a:lnTo>
                  <a:lnTo>
                    <a:pt x="2206487" y="1335819"/>
                  </a:lnTo>
                  <a:lnTo>
                    <a:pt x="2198536" y="1311965"/>
                  </a:lnTo>
                  <a:cubicBezTo>
                    <a:pt x="2197211" y="1307989"/>
                    <a:pt x="2196885" y="1303525"/>
                    <a:pt x="2194560" y="1300038"/>
                  </a:cubicBezTo>
                  <a:cubicBezTo>
                    <a:pt x="2154361" y="1239740"/>
                    <a:pt x="2197874" y="1301630"/>
                    <a:pt x="2166730" y="1264257"/>
                  </a:cubicBezTo>
                  <a:cubicBezTo>
                    <a:pt x="2163671" y="1260586"/>
                    <a:pt x="2162375" y="1255476"/>
                    <a:pt x="2158779" y="1252330"/>
                  </a:cubicBezTo>
                  <a:cubicBezTo>
                    <a:pt x="2151587" y="1246037"/>
                    <a:pt x="2134925" y="1236428"/>
                    <a:pt x="2134925" y="1236428"/>
                  </a:cubicBezTo>
                  <a:cubicBezTo>
                    <a:pt x="2129624" y="1228477"/>
                    <a:pt x="2125780" y="1219331"/>
                    <a:pt x="2119023" y="1212574"/>
                  </a:cubicBezTo>
                  <a:lnTo>
                    <a:pt x="2103120" y="1196671"/>
                  </a:lnTo>
                  <a:lnTo>
                    <a:pt x="2095169" y="1172817"/>
                  </a:lnTo>
                  <a:cubicBezTo>
                    <a:pt x="2093844" y="1168841"/>
                    <a:pt x="2091882" y="1165024"/>
                    <a:pt x="2091193" y="1160890"/>
                  </a:cubicBezTo>
                  <a:cubicBezTo>
                    <a:pt x="2085244" y="1125200"/>
                    <a:pt x="2088107" y="1145048"/>
                    <a:pt x="2083242" y="1101256"/>
                  </a:cubicBezTo>
                  <a:cubicBezTo>
                    <a:pt x="2081917" y="1062825"/>
                    <a:pt x="2081342" y="1024360"/>
                    <a:pt x="2079266" y="985962"/>
                  </a:cubicBezTo>
                  <a:cubicBezTo>
                    <a:pt x="2078689" y="975293"/>
                    <a:pt x="2077529" y="964604"/>
                    <a:pt x="2075290" y="954157"/>
                  </a:cubicBezTo>
                  <a:cubicBezTo>
                    <a:pt x="2073534" y="945962"/>
                    <a:pt x="2075290" y="932954"/>
                    <a:pt x="2067339" y="930303"/>
                  </a:cubicBezTo>
                  <a:cubicBezTo>
                    <a:pt x="2063363" y="928978"/>
                    <a:pt x="2059441" y="927478"/>
                    <a:pt x="2055412" y="926327"/>
                  </a:cubicBezTo>
                  <a:cubicBezTo>
                    <a:pt x="2042846" y="922736"/>
                    <a:pt x="2028440" y="919796"/>
                    <a:pt x="2015656" y="918376"/>
                  </a:cubicBezTo>
                  <a:cubicBezTo>
                    <a:pt x="1999796" y="916614"/>
                    <a:pt x="1983840" y="915845"/>
                    <a:pt x="1967948" y="914400"/>
                  </a:cubicBezTo>
                  <a:cubicBezTo>
                    <a:pt x="1927461" y="910719"/>
                    <a:pt x="1935329" y="911444"/>
                    <a:pt x="1900362" y="906449"/>
                  </a:cubicBezTo>
                  <a:cubicBezTo>
                    <a:pt x="1866575" y="895186"/>
                    <a:pt x="1907770" y="910894"/>
                    <a:pt x="1880483" y="894522"/>
                  </a:cubicBezTo>
                  <a:cubicBezTo>
                    <a:pt x="1876889" y="892366"/>
                    <a:pt x="1872532" y="891871"/>
                    <a:pt x="1868556" y="890546"/>
                  </a:cubicBezTo>
                  <a:cubicBezTo>
                    <a:pt x="1858877" y="861509"/>
                    <a:pt x="1862638" y="874823"/>
                    <a:pt x="1856629" y="850790"/>
                  </a:cubicBezTo>
                  <a:cubicBezTo>
                    <a:pt x="1857954" y="812359"/>
                    <a:pt x="1858529" y="773894"/>
                    <a:pt x="1860605" y="735496"/>
                  </a:cubicBezTo>
                  <a:cubicBezTo>
                    <a:pt x="1862747" y="695877"/>
                    <a:pt x="1872552" y="695818"/>
                    <a:pt x="1860605" y="648031"/>
                  </a:cubicBezTo>
                  <a:cubicBezTo>
                    <a:pt x="1859446" y="643396"/>
                    <a:pt x="1852654" y="642730"/>
                    <a:pt x="1848678" y="640080"/>
                  </a:cubicBezTo>
                  <a:cubicBezTo>
                    <a:pt x="1834703" y="619117"/>
                    <a:pt x="1848785" y="634446"/>
                    <a:pt x="1824824" y="624177"/>
                  </a:cubicBezTo>
                  <a:cubicBezTo>
                    <a:pt x="1786384" y="607703"/>
                    <a:pt x="1842652" y="623666"/>
                    <a:pt x="1796995" y="612250"/>
                  </a:cubicBezTo>
                  <a:cubicBezTo>
                    <a:pt x="1779767" y="613575"/>
                    <a:pt x="1762378" y="613531"/>
                    <a:pt x="1745311" y="616226"/>
                  </a:cubicBezTo>
                  <a:cubicBezTo>
                    <a:pt x="1737032" y="617533"/>
                    <a:pt x="1721457" y="624177"/>
                    <a:pt x="1721457" y="624177"/>
                  </a:cubicBezTo>
                  <a:cubicBezTo>
                    <a:pt x="1713506" y="629478"/>
                    <a:pt x="1706150" y="635806"/>
                    <a:pt x="1697603" y="640080"/>
                  </a:cubicBezTo>
                  <a:cubicBezTo>
                    <a:pt x="1692302" y="642730"/>
                    <a:pt x="1687117" y="645624"/>
                    <a:pt x="1681701" y="648031"/>
                  </a:cubicBezTo>
                  <a:cubicBezTo>
                    <a:pt x="1636005" y="668341"/>
                    <a:pt x="1685077" y="644356"/>
                    <a:pt x="1645920" y="663934"/>
                  </a:cubicBezTo>
                  <a:cubicBezTo>
                    <a:pt x="1632289" y="684381"/>
                    <a:pt x="1644974" y="668667"/>
                    <a:pt x="1626042" y="683812"/>
                  </a:cubicBezTo>
                  <a:cubicBezTo>
                    <a:pt x="1610449" y="696286"/>
                    <a:pt x="1626876" y="688836"/>
                    <a:pt x="1606163" y="695739"/>
                  </a:cubicBezTo>
                  <a:cubicBezTo>
                    <a:pt x="1600862" y="699715"/>
                    <a:pt x="1595351" y="703424"/>
                    <a:pt x="1590261" y="707666"/>
                  </a:cubicBezTo>
                  <a:cubicBezTo>
                    <a:pt x="1581214" y="715205"/>
                    <a:pt x="1582517" y="718369"/>
                    <a:pt x="1570383" y="723569"/>
                  </a:cubicBezTo>
                  <a:cubicBezTo>
                    <a:pt x="1565361" y="725721"/>
                    <a:pt x="1559781" y="726219"/>
                    <a:pt x="1554480" y="727544"/>
                  </a:cubicBezTo>
                  <a:cubicBezTo>
                    <a:pt x="1514175" y="747698"/>
                    <a:pt x="1563973" y="721612"/>
                    <a:pt x="1522675" y="747423"/>
                  </a:cubicBezTo>
                  <a:cubicBezTo>
                    <a:pt x="1517649" y="750564"/>
                    <a:pt x="1511918" y="752434"/>
                    <a:pt x="1506772" y="755374"/>
                  </a:cubicBezTo>
                  <a:cubicBezTo>
                    <a:pt x="1502623" y="757745"/>
                    <a:pt x="1498821" y="760675"/>
                    <a:pt x="1494845" y="763325"/>
                  </a:cubicBezTo>
                  <a:cubicBezTo>
                    <a:pt x="1472059" y="797506"/>
                    <a:pt x="1502400" y="757281"/>
                    <a:pt x="1474967" y="779228"/>
                  </a:cubicBezTo>
                  <a:cubicBezTo>
                    <a:pt x="1458711" y="792234"/>
                    <a:pt x="1475279" y="789377"/>
                    <a:pt x="1459064" y="799106"/>
                  </a:cubicBezTo>
                  <a:cubicBezTo>
                    <a:pt x="1455470" y="801262"/>
                    <a:pt x="1451113" y="801757"/>
                    <a:pt x="1447137" y="803082"/>
                  </a:cubicBezTo>
                  <a:cubicBezTo>
                    <a:pt x="1443903" y="812784"/>
                    <a:pt x="1442919" y="819228"/>
                    <a:pt x="1435210" y="826936"/>
                  </a:cubicBezTo>
                  <a:cubicBezTo>
                    <a:pt x="1431831" y="830315"/>
                    <a:pt x="1427259" y="832237"/>
                    <a:pt x="1423283" y="834887"/>
                  </a:cubicBezTo>
                  <a:cubicBezTo>
                    <a:pt x="1403542" y="864499"/>
                    <a:pt x="1428914" y="828130"/>
                    <a:pt x="1403405" y="858741"/>
                  </a:cubicBezTo>
                  <a:cubicBezTo>
                    <a:pt x="1400346" y="862412"/>
                    <a:pt x="1398513" y="866997"/>
                    <a:pt x="1395454" y="870668"/>
                  </a:cubicBezTo>
                  <a:cubicBezTo>
                    <a:pt x="1386536" y="881370"/>
                    <a:pt x="1381217" y="881829"/>
                    <a:pt x="1375576" y="894522"/>
                  </a:cubicBezTo>
                  <a:cubicBezTo>
                    <a:pt x="1372172" y="902181"/>
                    <a:pt x="1372273" y="911402"/>
                    <a:pt x="1367624" y="918376"/>
                  </a:cubicBezTo>
                  <a:cubicBezTo>
                    <a:pt x="1364974" y="922352"/>
                    <a:pt x="1361614" y="925937"/>
                    <a:pt x="1359673" y="930303"/>
                  </a:cubicBezTo>
                  <a:cubicBezTo>
                    <a:pt x="1356269" y="937962"/>
                    <a:pt x="1351722" y="954157"/>
                    <a:pt x="1351722" y="954157"/>
                  </a:cubicBezTo>
                  <a:cubicBezTo>
                    <a:pt x="1350397" y="963433"/>
                    <a:pt x="1349584" y="972797"/>
                    <a:pt x="1347746" y="981986"/>
                  </a:cubicBezTo>
                  <a:cubicBezTo>
                    <a:pt x="1345603" y="992702"/>
                    <a:pt x="1342445" y="1003189"/>
                    <a:pt x="1339795" y="1013791"/>
                  </a:cubicBezTo>
                  <a:cubicBezTo>
                    <a:pt x="1334804" y="1033756"/>
                    <a:pt x="1337546" y="1024513"/>
                    <a:pt x="1331843" y="1041621"/>
                  </a:cubicBezTo>
                  <a:cubicBezTo>
                    <a:pt x="1330518" y="1069451"/>
                    <a:pt x="1331472" y="1097483"/>
                    <a:pt x="1327868" y="1125110"/>
                  </a:cubicBezTo>
                  <a:cubicBezTo>
                    <a:pt x="1327383" y="1128827"/>
                    <a:pt x="1322258" y="1130134"/>
                    <a:pt x="1319916" y="1133061"/>
                  </a:cubicBezTo>
                  <a:cubicBezTo>
                    <a:pt x="1316931" y="1136792"/>
                    <a:pt x="1315139" y="1141417"/>
                    <a:pt x="1311965" y="1144988"/>
                  </a:cubicBezTo>
                  <a:cubicBezTo>
                    <a:pt x="1304494" y="1153393"/>
                    <a:pt x="1294348" y="1159486"/>
                    <a:pt x="1288111" y="1168842"/>
                  </a:cubicBezTo>
                  <a:cubicBezTo>
                    <a:pt x="1285461" y="1172818"/>
                    <a:pt x="1282297" y="1176495"/>
                    <a:pt x="1280160" y="1180769"/>
                  </a:cubicBezTo>
                  <a:cubicBezTo>
                    <a:pt x="1278286" y="1184517"/>
                    <a:pt x="1278509" y="1189209"/>
                    <a:pt x="1276184" y="1192696"/>
                  </a:cubicBezTo>
                  <a:cubicBezTo>
                    <a:pt x="1273065" y="1197374"/>
                    <a:pt x="1268233" y="1200647"/>
                    <a:pt x="1264257" y="1204623"/>
                  </a:cubicBezTo>
                  <a:cubicBezTo>
                    <a:pt x="1262932" y="1208599"/>
                    <a:pt x="1262156" y="1212802"/>
                    <a:pt x="1260282" y="1216550"/>
                  </a:cubicBezTo>
                  <a:cubicBezTo>
                    <a:pt x="1254748" y="1227618"/>
                    <a:pt x="1249194" y="1231613"/>
                    <a:pt x="1240403" y="1240404"/>
                  </a:cubicBezTo>
                  <a:cubicBezTo>
                    <a:pt x="1239078" y="1244379"/>
                    <a:pt x="1238463" y="1248667"/>
                    <a:pt x="1236428" y="1252330"/>
                  </a:cubicBezTo>
                  <a:cubicBezTo>
                    <a:pt x="1231787" y="1260684"/>
                    <a:pt x="1223547" y="1267118"/>
                    <a:pt x="1220525" y="1276184"/>
                  </a:cubicBezTo>
                  <a:cubicBezTo>
                    <a:pt x="1219200" y="1280160"/>
                    <a:pt x="1219063" y="1284758"/>
                    <a:pt x="1216549" y="1288111"/>
                  </a:cubicBezTo>
                  <a:cubicBezTo>
                    <a:pt x="1210927" y="1295608"/>
                    <a:pt x="1196671" y="1307990"/>
                    <a:pt x="1196671" y="1307990"/>
                  </a:cubicBezTo>
                  <a:cubicBezTo>
                    <a:pt x="1180768" y="1306665"/>
                    <a:pt x="1164215" y="1308707"/>
                    <a:pt x="1148963" y="1304014"/>
                  </a:cubicBezTo>
                  <a:cubicBezTo>
                    <a:pt x="1144958" y="1302782"/>
                    <a:pt x="1145298" y="1296266"/>
                    <a:pt x="1144988" y="1292087"/>
                  </a:cubicBezTo>
                  <a:cubicBezTo>
                    <a:pt x="1142637" y="1260341"/>
                    <a:pt x="1146245" y="1228071"/>
                    <a:pt x="1141012" y="1196671"/>
                  </a:cubicBezTo>
                  <a:cubicBezTo>
                    <a:pt x="1137994" y="1178562"/>
                    <a:pt x="1114135" y="1166296"/>
                    <a:pt x="1105231" y="1152939"/>
                  </a:cubicBezTo>
                  <a:cubicBezTo>
                    <a:pt x="1102581" y="1148963"/>
                    <a:pt x="1099417" y="1145286"/>
                    <a:pt x="1097280" y="1141012"/>
                  </a:cubicBezTo>
                  <a:cubicBezTo>
                    <a:pt x="1095406" y="1137264"/>
                    <a:pt x="1095629" y="1132572"/>
                    <a:pt x="1093304" y="1129085"/>
                  </a:cubicBezTo>
                  <a:cubicBezTo>
                    <a:pt x="1079581" y="1108501"/>
                    <a:pt x="1076063" y="1125064"/>
                    <a:pt x="1065475" y="1093304"/>
                  </a:cubicBezTo>
                  <a:cubicBezTo>
                    <a:pt x="1059988" y="1076844"/>
                    <a:pt x="1063824" y="1084864"/>
                    <a:pt x="1053548" y="1069450"/>
                  </a:cubicBezTo>
                  <a:cubicBezTo>
                    <a:pt x="1052223" y="1062824"/>
                    <a:pt x="1050746" y="1056226"/>
                    <a:pt x="1049572" y="1049572"/>
                  </a:cubicBezTo>
                  <a:cubicBezTo>
                    <a:pt x="1046770" y="1033695"/>
                    <a:pt x="1044783" y="1017673"/>
                    <a:pt x="1041621" y="1001864"/>
                  </a:cubicBezTo>
                  <a:cubicBezTo>
                    <a:pt x="1040296" y="995238"/>
                    <a:pt x="1038756" y="988651"/>
                    <a:pt x="1037645" y="981986"/>
                  </a:cubicBezTo>
                  <a:cubicBezTo>
                    <a:pt x="1036104" y="972743"/>
                    <a:pt x="1035942" y="963248"/>
                    <a:pt x="1033669" y="954157"/>
                  </a:cubicBezTo>
                  <a:cubicBezTo>
                    <a:pt x="1031938" y="947233"/>
                    <a:pt x="1028224" y="940960"/>
                    <a:pt x="1025718" y="934278"/>
                  </a:cubicBezTo>
                  <a:cubicBezTo>
                    <a:pt x="1024247" y="930354"/>
                    <a:pt x="1022894" y="926380"/>
                    <a:pt x="1021743" y="922351"/>
                  </a:cubicBezTo>
                  <a:cubicBezTo>
                    <a:pt x="1020045" y="916407"/>
                    <a:pt x="1016968" y="900877"/>
                    <a:pt x="1013791" y="894522"/>
                  </a:cubicBezTo>
                  <a:cubicBezTo>
                    <a:pt x="1011654" y="890248"/>
                    <a:pt x="1007678" y="887006"/>
                    <a:pt x="1005840" y="882595"/>
                  </a:cubicBezTo>
                  <a:cubicBezTo>
                    <a:pt x="989422" y="843190"/>
                    <a:pt x="998163" y="858333"/>
                    <a:pt x="989937" y="830911"/>
                  </a:cubicBezTo>
                  <a:cubicBezTo>
                    <a:pt x="987529" y="822883"/>
                    <a:pt x="984636" y="815008"/>
                    <a:pt x="981986" y="807057"/>
                  </a:cubicBezTo>
                  <a:lnTo>
                    <a:pt x="978010" y="795130"/>
                  </a:lnTo>
                  <a:cubicBezTo>
                    <a:pt x="976685" y="787179"/>
                    <a:pt x="975784" y="779146"/>
                    <a:pt x="974035" y="771277"/>
                  </a:cubicBezTo>
                  <a:cubicBezTo>
                    <a:pt x="973126" y="767186"/>
                    <a:pt x="971075" y="763416"/>
                    <a:pt x="970059" y="759350"/>
                  </a:cubicBezTo>
                  <a:cubicBezTo>
                    <a:pt x="966661" y="745757"/>
                    <a:pt x="967579" y="734906"/>
                    <a:pt x="958132" y="723569"/>
                  </a:cubicBezTo>
                  <a:cubicBezTo>
                    <a:pt x="955073" y="719898"/>
                    <a:pt x="950181" y="718268"/>
                    <a:pt x="946205" y="715617"/>
                  </a:cubicBezTo>
                  <a:cubicBezTo>
                    <a:pt x="936211" y="685637"/>
                    <a:pt x="950854" y="721429"/>
                    <a:pt x="930303" y="695739"/>
                  </a:cubicBezTo>
                  <a:cubicBezTo>
                    <a:pt x="927685" y="692467"/>
                    <a:pt x="928201" y="687560"/>
                    <a:pt x="926327" y="683812"/>
                  </a:cubicBezTo>
                  <a:cubicBezTo>
                    <a:pt x="920470" y="672099"/>
                    <a:pt x="910210" y="661840"/>
                    <a:pt x="898497" y="655983"/>
                  </a:cubicBezTo>
                  <a:cubicBezTo>
                    <a:pt x="894749" y="654109"/>
                    <a:pt x="890546" y="653332"/>
                    <a:pt x="886570" y="652007"/>
                  </a:cubicBezTo>
                  <a:cubicBezTo>
                    <a:pt x="881269" y="644056"/>
                    <a:pt x="873690" y="637219"/>
                    <a:pt x="870668" y="628153"/>
                  </a:cubicBezTo>
                  <a:cubicBezTo>
                    <a:pt x="869343" y="624177"/>
                    <a:pt x="869017" y="619713"/>
                    <a:pt x="866692" y="616226"/>
                  </a:cubicBezTo>
                  <a:cubicBezTo>
                    <a:pt x="863573" y="611548"/>
                    <a:pt x="858217" y="608737"/>
                    <a:pt x="854765" y="604299"/>
                  </a:cubicBezTo>
                  <a:cubicBezTo>
                    <a:pt x="848898" y="596756"/>
                    <a:pt x="845621" y="587202"/>
                    <a:pt x="838863" y="580445"/>
                  </a:cubicBezTo>
                  <a:cubicBezTo>
                    <a:pt x="836212" y="577795"/>
                    <a:pt x="833160" y="575493"/>
                    <a:pt x="830911" y="572494"/>
                  </a:cubicBezTo>
                  <a:cubicBezTo>
                    <a:pt x="825177" y="564849"/>
                    <a:pt x="821767" y="555397"/>
                    <a:pt x="815009" y="548640"/>
                  </a:cubicBezTo>
                  <a:cubicBezTo>
                    <a:pt x="795818" y="529451"/>
                    <a:pt x="819156" y="553827"/>
                    <a:pt x="799106" y="528762"/>
                  </a:cubicBezTo>
                  <a:cubicBezTo>
                    <a:pt x="796765" y="525835"/>
                    <a:pt x="793497" y="523737"/>
                    <a:pt x="791155" y="520810"/>
                  </a:cubicBezTo>
                  <a:cubicBezTo>
                    <a:pt x="771093" y="495734"/>
                    <a:pt x="794450" y="520133"/>
                    <a:pt x="775252" y="500932"/>
                  </a:cubicBezTo>
                  <a:cubicBezTo>
                    <a:pt x="768801" y="475132"/>
                    <a:pt x="776213" y="493190"/>
                    <a:pt x="763325" y="477078"/>
                  </a:cubicBezTo>
                  <a:cubicBezTo>
                    <a:pt x="760340" y="473347"/>
                    <a:pt x="758753" y="468530"/>
                    <a:pt x="755374" y="465151"/>
                  </a:cubicBezTo>
                  <a:cubicBezTo>
                    <a:pt x="743982" y="453759"/>
                    <a:pt x="744452" y="459690"/>
                    <a:pt x="731520" y="453224"/>
                  </a:cubicBezTo>
                  <a:cubicBezTo>
                    <a:pt x="727246" y="451087"/>
                    <a:pt x="723569" y="447923"/>
                    <a:pt x="719593" y="445273"/>
                  </a:cubicBezTo>
                  <a:cubicBezTo>
                    <a:pt x="697065" y="411480"/>
                    <a:pt x="734170" y="463826"/>
                    <a:pt x="687788" y="417444"/>
                  </a:cubicBezTo>
                  <a:cubicBezTo>
                    <a:pt x="685137" y="414793"/>
                    <a:pt x="683282" y="410969"/>
                    <a:pt x="679836" y="409492"/>
                  </a:cubicBezTo>
                  <a:cubicBezTo>
                    <a:pt x="673625" y="406830"/>
                    <a:pt x="666554" y="406983"/>
                    <a:pt x="659958" y="405517"/>
                  </a:cubicBezTo>
                  <a:cubicBezTo>
                    <a:pt x="654624" y="404332"/>
                    <a:pt x="649357" y="402866"/>
                    <a:pt x="644056" y="401541"/>
                  </a:cubicBezTo>
                  <a:cubicBezTo>
                    <a:pt x="640080" y="398891"/>
                    <a:pt x="636521" y="395472"/>
                    <a:pt x="632129" y="393590"/>
                  </a:cubicBezTo>
                  <a:cubicBezTo>
                    <a:pt x="627107" y="391438"/>
                    <a:pt x="621560" y="390799"/>
                    <a:pt x="616226" y="389614"/>
                  </a:cubicBezTo>
                  <a:cubicBezTo>
                    <a:pt x="579930" y="381548"/>
                    <a:pt x="584018" y="384913"/>
                    <a:pt x="528762" y="381663"/>
                  </a:cubicBezTo>
                  <a:cubicBezTo>
                    <a:pt x="481054" y="382988"/>
                    <a:pt x="433308" y="383313"/>
                    <a:pt x="385638" y="385638"/>
                  </a:cubicBezTo>
                  <a:cubicBezTo>
                    <a:pt x="338354" y="387944"/>
                    <a:pt x="395690" y="394603"/>
                    <a:pt x="341906" y="385638"/>
                  </a:cubicBezTo>
                  <a:cubicBezTo>
                    <a:pt x="339256" y="381662"/>
                    <a:pt x="337686" y="376696"/>
                    <a:pt x="333955" y="373711"/>
                  </a:cubicBezTo>
                  <a:cubicBezTo>
                    <a:pt x="306519" y="351763"/>
                    <a:pt x="336868" y="391994"/>
                    <a:pt x="314076" y="357809"/>
                  </a:cubicBezTo>
                  <a:cubicBezTo>
                    <a:pt x="312751" y="353833"/>
                    <a:pt x="312719" y="349154"/>
                    <a:pt x="310101" y="345882"/>
                  </a:cubicBezTo>
                  <a:cubicBezTo>
                    <a:pt x="307116" y="342151"/>
                    <a:pt x="300706" y="341982"/>
                    <a:pt x="298174" y="337930"/>
                  </a:cubicBezTo>
                  <a:cubicBezTo>
                    <a:pt x="293732" y="330823"/>
                    <a:pt x="292873" y="322028"/>
                    <a:pt x="290223" y="314077"/>
                  </a:cubicBezTo>
                  <a:lnTo>
                    <a:pt x="282271" y="290223"/>
                  </a:lnTo>
                  <a:cubicBezTo>
                    <a:pt x="280946" y="286247"/>
                    <a:pt x="280621" y="281783"/>
                    <a:pt x="278296" y="278296"/>
                  </a:cubicBezTo>
                  <a:lnTo>
                    <a:pt x="270344" y="266369"/>
                  </a:lnTo>
                  <a:cubicBezTo>
                    <a:pt x="269019" y="262393"/>
                    <a:pt x="269332" y="257405"/>
                    <a:pt x="266369" y="254442"/>
                  </a:cubicBezTo>
                  <a:cubicBezTo>
                    <a:pt x="263406" y="251479"/>
                    <a:pt x="258036" y="252622"/>
                    <a:pt x="254442" y="250466"/>
                  </a:cubicBezTo>
                  <a:cubicBezTo>
                    <a:pt x="251228" y="248538"/>
                    <a:pt x="249141" y="245165"/>
                    <a:pt x="246490" y="242515"/>
                  </a:cubicBezTo>
                  <a:cubicBezTo>
                    <a:pt x="249141" y="239865"/>
                    <a:pt x="254442" y="238312"/>
                    <a:pt x="254442" y="234564"/>
                  </a:cubicBezTo>
                  <a:cubicBezTo>
                    <a:pt x="254442" y="230815"/>
                    <a:pt x="250239" y="226612"/>
                    <a:pt x="246490" y="226612"/>
                  </a:cubicBezTo>
                  <a:cubicBezTo>
                    <a:pt x="242742" y="226612"/>
                    <a:pt x="241892" y="232888"/>
                    <a:pt x="238539" y="234564"/>
                  </a:cubicBezTo>
                  <a:cubicBezTo>
                    <a:pt x="233652" y="237008"/>
                    <a:pt x="227870" y="236969"/>
                    <a:pt x="222636" y="238539"/>
                  </a:cubicBezTo>
                  <a:cubicBezTo>
                    <a:pt x="182275" y="250646"/>
                    <a:pt x="215142" y="243218"/>
                    <a:pt x="178904" y="250466"/>
                  </a:cubicBezTo>
                  <a:cubicBezTo>
                    <a:pt x="149749" y="249141"/>
                    <a:pt x="120532" y="248817"/>
                    <a:pt x="91440" y="246490"/>
                  </a:cubicBezTo>
                  <a:cubicBezTo>
                    <a:pt x="87263" y="246156"/>
                    <a:pt x="82785" y="245133"/>
                    <a:pt x="79513" y="242515"/>
                  </a:cubicBezTo>
                  <a:cubicBezTo>
                    <a:pt x="75782" y="239530"/>
                    <a:pt x="74547" y="234319"/>
                    <a:pt x="71562" y="230588"/>
                  </a:cubicBezTo>
                  <a:cubicBezTo>
                    <a:pt x="69220" y="227661"/>
                    <a:pt x="66261" y="225287"/>
                    <a:pt x="63610" y="222637"/>
                  </a:cubicBezTo>
                  <a:cubicBezTo>
                    <a:pt x="61387" y="213744"/>
                    <a:pt x="55558" y="188692"/>
                    <a:pt x="51683" y="182880"/>
                  </a:cubicBezTo>
                  <a:cubicBezTo>
                    <a:pt x="41407" y="167466"/>
                    <a:pt x="45243" y="175486"/>
                    <a:pt x="39756" y="159026"/>
                  </a:cubicBezTo>
                  <a:cubicBezTo>
                    <a:pt x="38431" y="151075"/>
                    <a:pt x="37530" y="143041"/>
                    <a:pt x="35781" y="135172"/>
                  </a:cubicBezTo>
                  <a:cubicBezTo>
                    <a:pt x="34872" y="131081"/>
                    <a:pt x="32714" y="127336"/>
                    <a:pt x="31805" y="123245"/>
                  </a:cubicBezTo>
                  <a:cubicBezTo>
                    <a:pt x="30056" y="115376"/>
                    <a:pt x="29410" y="107295"/>
                    <a:pt x="27829" y="99391"/>
                  </a:cubicBezTo>
                  <a:cubicBezTo>
                    <a:pt x="26757" y="94033"/>
                    <a:pt x="27717" y="87352"/>
                    <a:pt x="23854" y="83489"/>
                  </a:cubicBezTo>
                  <a:cubicBezTo>
                    <a:pt x="19990" y="79625"/>
                    <a:pt x="13252" y="80838"/>
                    <a:pt x="7951" y="79513"/>
                  </a:cubicBezTo>
                  <a:cubicBezTo>
                    <a:pt x="5301" y="75537"/>
                    <a:pt x="0" y="72364"/>
                    <a:pt x="0" y="67586"/>
                  </a:cubicBezTo>
                  <a:cubicBezTo>
                    <a:pt x="0" y="62808"/>
                    <a:pt x="4572" y="59038"/>
                    <a:pt x="7951" y="55659"/>
                  </a:cubicBezTo>
                  <a:lnTo>
                    <a:pt x="7951" y="59635"/>
                  </a:lnTo>
                </a:path>
              </a:pathLst>
            </a:cu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자유형 8"/>
            <p:cNvSpPr/>
            <p:nvPr/>
          </p:nvSpPr>
          <p:spPr>
            <a:xfrm>
              <a:off x="3132814" y="2556344"/>
              <a:ext cx="938254" cy="679837"/>
            </a:xfrm>
            <a:custGeom>
              <a:avLst/>
              <a:gdLst>
                <a:gd name="connsiteX0" fmla="*/ 938254 w 938254"/>
                <a:gd name="connsiteY0" fmla="*/ 679837 h 679837"/>
                <a:gd name="connsiteX1" fmla="*/ 934278 w 938254"/>
                <a:gd name="connsiteY1" fmla="*/ 659959 h 679837"/>
                <a:gd name="connsiteX2" fmla="*/ 922351 w 938254"/>
                <a:gd name="connsiteY2" fmla="*/ 652007 h 679837"/>
                <a:gd name="connsiteX3" fmla="*/ 914400 w 938254"/>
                <a:gd name="connsiteY3" fmla="*/ 640080 h 679837"/>
                <a:gd name="connsiteX4" fmla="*/ 910424 w 938254"/>
                <a:gd name="connsiteY4" fmla="*/ 588397 h 679837"/>
                <a:gd name="connsiteX5" fmla="*/ 902473 w 938254"/>
                <a:gd name="connsiteY5" fmla="*/ 564543 h 679837"/>
                <a:gd name="connsiteX6" fmla="*/ 894522 w 938254"/>
                <a:gd name="connsiteY6" fmla="*/ 540689 h 679837"/>
                <a:gd name="connsiteX7" fmla="*/ 890546 w 938254"/>
                <a:gd name="connsiteY7" fmla="*/ 516835 h 679837"/>
                <a:gd name="connsiteX8" fmla="*/ 882595 w 938254"/>
                <a:gd name="connsiteY8" fmla="*/ 469127 h 679837"/>
                <a:gd name="connsiteX9" fmla="*/ 862716 w 938254"/>
                <a:gd name="connsiteY9" fmla="*/ 453225 h 679837"/>
                <a:gd name="connsiteX10" fmla="*/ 854765 w 938254"/>
                <a:gd name="connsiteY10" fmla="*/ 445273 h 679837"/>
                <a:gd name="connsiteX11" fmla="*/ 842838 w 938254"/>
                <a:gd name="connsiteY11" fmla="*/ 405517 h 679837"/>
                <a:gd name="connsiteX12" fmla="*/ 830911 w 938254"/>
                <a:gd name="connsiteY12" fmla="*/ 381663 h 679837"/>
                <a:gd name="connsiteX13" fmla="*/ 830911 w 938254"/>
                <a:gd name="connsiteY13" fmla="*/ 270345 h 679837"/>
                <a:gd name="connsiteX14" fmla="*/ 838863 w 938254"/>
                <a:gd name="connsiteY14" fmla="*/ 262393 h 679837"/>
                <a:gd name="connsiteX15" fmla="*/ 842838 w 938254"/>
                <a:gd name="connsiteY15" fmla="*/ 250466 h 679837"/>
                <a:gd name="connsiteX16" fmla="*/ 854765 w 938254"/>
                <a:gd name="connsiteY16" fmla="*/ 226613 h 679837"/>
                <a:gd name="connsiteX17" fmla="*/ 842838 w 938254"/>
                <a:gd name="connsiteY17" fmla="*/ 182880 h 679837"/>
                <a:gd name="connsiteX18" fmla="*/ 838863 w 938254"/>
                <a:gd name="connsiteY18" fmla="*/ 159026 h 679837"/>
                <a:gd name="connsiteX19" fmla="*/ 830911 w 938254"/>
                <a:gd name="connsiteY19" fmla="*/ 151075 h 679837"/>
                <a:gd name="connsiteX20" fmla="*/ 795130 w 938254"/>
                <a:gd name="connsiteY20" fmla="*/ 135173 h 679837"/>
                <a:gd name="connsiteX21" fmla="*/ 783203 w 938254"/>
                <a:gd name="connsiteY21" fmla="*/ 131197 h 679837"/>
                <a:gd name="connsiteX22" fmla="*/ 771276 w 938254"/>
                <a:gd name="connsiteY22" fmla="*/ 127221 h 679837"/>
                <a:gd name="connsiteX23" fmla="*/ 715617 w 938254"/>
                <a:gd name="connsiteY23" fmla="*/ 135173 h 679837"/>
                <a:gd name="connsiteX24" fmla="*/ 699715 w 938254"/>
                <a:gd name="connsiteY24" fmla="*/ 139148 h 679837"/>
                <a:gd name="connsiteX25" fmla="*/ 663934 w 938254"/>
                <a:gd name="connsiteY25" fmla="*/ 147099 h 679837"/>
                <a:gd name="connsiteX26" fmla="*/ 640080 w 938254"/>
                <a:gd name="connsiteY26" fmla="*/ 163002 h 679837"/>
                <a:gd name="connsiteX27" fmla="*/ 604299 w 938254"/>
                <a:gd name="connsiteY27" fmla="*/ 174929 h 679837"/>
                <a:gd name="connsiteX28" fmla="*/ 592372 w 938254"/>
                <a:gd name="connsiteY28" fmla="*/ 178905 h 679837"/>
                <a:gd name="connsiteX29" fmla="*/ 560567 w 938254"/>
                <a:gd name="connsiteY29" fmla="*/ 186856 h 679837"/>
                <a:gd name="connsiteX30" fmla="*/ 548640 w 938254"/>
                <a:gd name="connsiteY30" fmla="*/ 190832 h 679837"/>
                <a:gd name="connsiteX31" fmla="*/ 516835 w 938254"/>
                <a:gd name="connsiteY31" fmla="*/ 194807 h 679837"/>
                <a:gd name="connsiteX32" fmla="*/ 477078 w 938254"/>
                <a:gd name="connsiteY32" fmla="*/ 206734 h 679837"/>
                <a:gd name="connsiteX33" fmla="*/ 465151 w 938254"/>
                <a:gd name="connsiteY33" fmla="*/ 210710 h 679837"/>
                <a:gd name="connsiteX34" fmla="*/ 453224 w 938254"/>
                <a:gd name="connsiteY34" fmla="*/ 214686 h 679837"/>
                <a:gd name="connsiteX35" fmla="*/ 425395 w 938254"/>
                <a:gd name="connsiteY35" fmla="*/ 226613 h 679837"/>
                <a:gd name="connsiteX36" fmla="*/ 397565 w 938254"/>
                <a:gd name="connsiteY36" fmla="*/ 222637 h 679837"/>
                <a:gd name="connsiteX37" fmla="*/ 393589 w 938254"/>
                <a:gd name="connsiteY37" fmla="*/ 206734 h 679837"/>
                <a:gd name="connsiteX38" fmla="*/ 385638 w 938254"/>
                <a:gd name="connsiteY38" fmla="*/ 194807 h 679837"/>
                <a:gd name="connsiteX39" fmla="*/ 381663 w 938254"/>
                <a:gd name="connsiteY39" fmla="*/ 182880 h 679837"/>
                <a:gd name="connsiteX40" fmla="*/ 373711 w 938254"/>
                <a:gd name="connsiteY40" fmla="*/ 174929 h 679837"/>
                <a:gd name="connsiteX41" fmla="*/ 333955 w 938254"/>
                <a:gd name="connsiteY41" fmla="*/ 151075 h 679837"/>
                <a:gd name="connsiteX42" fmla="*/ 322028 w 938254"/>
                <a:gd name="connsiteY42" fmla="*/ 147099 h 679837"/>
                <a:gd name="connsiteX43" fmla="*/ 286247 w 938254"/>
                <a:gd name="connsiteY43" fmla="*/ 151075 h 679837"/>
                <a:gd name="connsiteX44" fmla="*/ 274320 w 938254"/>
                <a:gd name="connsiteY44" fmla="*/ 159026 h 679837"/>
                <a:gd name="connsiteX45" fmla="*/ 242515 w 938254"/>
                <a:gd name="connsiteY45" fmla="*/ 198783 h 679837"/>
                <a:gd name="connsiteX46" fmla="*/ 222636 w 938254"/>
                <a:gd name="connsiteY46" fmla="*/ 234564 h 679837"/>
                <a:gd name="connsiteX47" fmla="*/ 186856 w 938254"/>
                <a:gd name="connsiteY47" fmla="*/ 262393 h 679837"/>
                <a:gd name="connsiteX48" fmla="*/ 159026 w 938254"/>
                <a:gd name="connsiteY48" fmla="*/ 270345 h 679837"/>
                <a:gd name="connsiteX49" fmla="*/ 155050 w 938254"/>
                <a:gd name="connsiteY49" fmla="*/ 230588 h 679837"/>
                <a:gd name="connsiteX50" fmla="*/ 147099 w 938254"/>
                <a:gd name="connsiteY50" fmla="*/ 206734 h 679837"/>
                <a:gd name="connsiteX51" fmla="*/ 123245 w 938254"/>
                <a:gd name="connsiteY51" fmla="*/ 198783 h 679837"/>
                <a:gd name="connsiteX52" fmla="*/ 99391 w 938254"/>
                <a:gd name="connsiteY52" fmla="*/ 186856 h 679837"/>
                <a:gd name="connsiteX53" fmla="*/ 55659 w 938254"/>
                <a:gd name="connsiteY53" fmla="*/ 190832 h 679837"/>
                <a:gd name="connsiteX54" fmla="*/ 27829 w 938254"/>
                <a:gd name="connsiteY54" fmla="*/ 194807 h 679837"/>
                <a:gd name="connsiteX55" fmla="*/ 0 w 938254"/>
                <a:gd name="connsiteY55" fmla="*/ 190832 h 679837"/>
                <a:gd name="connsiteX56" fmla="*/ 3976 w 938254"/>
                <a:gd name="connsiteY56" fmla="*/ 139148 h 679837"/>
                <a:gd name="connsiteX57" fmla="*/ 7951 w 938254"/>
                <a:gd name="connsiteY57" fmla="*/ 127221 h 679837"/>
                <a:gd name="connsiteX58" fmla="*/ 11927 w 938254"/>
                <a:gd name="connsiteY58" fmla="*/ 111319 h 679837"/>
                <a:gd name="connsiteX59" fmla="*/ 19878 w 938254"/>
                <a:gd name="connsiteY59" fmla="*/ 99392 h 679837"/>
                <a:gd name="connsiteX60" fmla="*/ 27829 w 938254"/>
                <a:gd name="connsiteY60" fmla="*/ 75538 h 679837"/>
                <a:gd name="connsiteX61" fmla="*/ 31805 w 938254"/>
                <a:gd name="connsiteY61" fmla="*/ 63611 h 679837"/>
                <a:gd name="connsiteX62" fmla="*/ 35781 w 938254"/>
                <a:gd name="connsiteY62" fmla="*/ 51684 h 679837"/>
                <a:gd name="connsiteX63" fmla="*/ 47708 w 938254"/>
                <a:gd name="connsiteY63" fmla="*/ 39757 h 679837"/>
                <a:gd name="connsiteX64" fmla="*/ 67586 w 938254"/>
                <a:gd name="connsiteY64" fmla="*/ 23854 h 679837"/>
                <a:gd name="connsiteX65" fmla="*/ 43732 w 938254"/>
                <a:gd name="connsiteY65" fmla="*/ 3976 h 679837"/>
                <a:gd name="connsiteX66" fmla="*/ 31805 w 938254"/>
                <a:gd name="connsiteY66" fmla="*/ 0 h 679837"/>
                <a:gd name="connsiteX67" fmla="*/ 27829 w 938254"/>
                <a:gd name="connsiteY67" fmla="*/ 11927 h 679837"/>
                <a:gd name="connsiteX68" fmla="*/ 47708 w 938254"/>
                <a:gd name="connsiteY68" fmla="*/ 7952 h 6798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</a:cxnLst>
              <a:rect l="l" t="t" r="r" b="b"/>
              <a:pathLst>
                <a:path w="938254" h="679837">
                  <a:moveTo>
                    <a:pt x="938254" y="679837"/>
                  </a:moveTo>
                  <a:cubicBezTo>
                    <a:pt x="936929" y="673211"/>
                    <a:pt x="937631" y="665826"/>
                    <a:pt x="934278" y="659959"/>
                  </a:cubicBezTo>
                  <a:cubicBezTo>
                    <a:pt x="931907" y="655810"/>
                    <a:pt x="925730" y="655386"/>
                    <a:pt x="922351" y="652007"/>
                  </a:cubicBezTo>
                  <a:cubicBezTo>
                    <a:pt x="918972" y="648628"/>
                    <a:pt x="917050" y="644056"/>
                    <a:pt x="914400" y="640080"/>
                  </a:cubicBezTo>
                  <a:cubicBezTo>
                    <a:pt x="913075" y="622852"/>
                    <a:pt x="913119" y="605464"/>
                    <a:pt x="910424" y="588397"/>
                  </a:cubicBezTo>
                  <a:cubicBezTo>
                    <a:pt x="909117" y="580118"/>
                    <a:pt x="905123" y="572494"/>
                    <a:pt x="902473" y="564543"/>
                  </a:cubicBezTo>
                  <a:cubicBezTo>
                    <a:pt x="902471" y="564536"/>
                    <a:pt x="894523" y="540697"/>
                    <a:pt x="894522" y="540689"/>
                  </a:cubicBezTo>
                  <a:cubicBezTo>
                    <a:pt x="893197" y="532738"/>
                    <a:pt x="891611" y="524825"/>
                    <a:pt x="890546" y="516835"/>
                  </a:cubicBezTo>
                  <a:cubicBezTo>
                    <a:pt x="890054" y="513142"/>
                    <a:pt x="888986" y="479779"/>
                    <a:pt x="882595" y="469127"/>
                  </a:cubicBezTo>
                  <a:cubicBezTo>
                    <a:pt x="878165" y="461744"/>
                    <a:pt x="868965" y="458224"/>
                    <a:pt x="862716" y="453225"/>
                  </a:cubicBezTo>
                  <a:cubicBezTo>
                    <a:pt x="859789" y="450883"/>
                    <a:pt x="857415" y="447924"/>
                    <a:pt x="854765" y="445273"/>
                  </a:cubicBezTo>
                  <a:cubicBezTo>
                    <a:pt x="852543" y="436385"/>
                    <a:pt x="846708" y="411322"/>
                    <a:pt x="842838" y="405517"/>
                  </a:cubicBezTo>
                  <a:cubicBezTo>
                    <a:pt x="832562" y="390103"/>
                    <a:pt x="836398" y="398123"/>
                    <a:pt x="830911" y="381663"/>
                  </a:cubicBezTo>
                  <a:cubicBezTo>
                    <a:pt x="827246" y="337680"/>
                    <a:pt x="823179" y="316736"/>
                    <a:pt x="830911" y="270345"/>
                  </a:cubicBezTo>
                  <a:cubicBezTo>
                    <a:pt x="831527" y="266647"/>
                    <a:pt x="836212" y="265044"/>
                    <a:pt x="838863" y="262393"/>
                  </a:cubicBezTo>
                  <a:cubicBezTo>
                    <a:pt x="840188" y="258417"/>
                    <a:pt x="840964" y="254214"/>
                    <a:pt x="842838" y="250466"/>
                  </a:cubicBezTo>
                  <a:cubicBezTo>
                    <a:pt x="858256" y="219628"/>
                    <a:pt x="844768" y="256599"/>
                    <a:pt x="854765" y="226613"/>
                  </a:cubicBezTo>
                  <a:cubicBezTo>
                    <a:pt x="845798" y="190741"/>
                    <a:pt x="850270" y="205174"/>
                    <a:pt x="842838" y="182880"/>
                  </a:cubicBezTo>
                  <a:cubicBezTo>
                    <a:pt x="841513" y="174929"/>
                    <a:pt x="841693" y="166574"/>
                    <a:pt x="838863" y="159026"/>
                  </a:cubicBezTo>
                  <a:cubicBezTo>
                    <a:pt x="837547" y="155516"/>
                    <a:pt x="833838" y="153416"/>
                    <a:pt x="830911" y="151075"/>
                  </a:cubicBezTo>
                  <a:cubicBezTo>
                    <a:pt x="817409" y="140274"/>
                    <a:pt x="814046" y="141478"/>
                    <a:pt x="795130" y="135173"/>
                  </a:cubicBezTo>
                  <a:lnTo>
                    <a:pt x="783203" y="131197"/>
                  </a:lnTo>
                  <a:lnTo>
                    <a:pt x="771276" y="127221"/>
                  </a:lnTo>
                  <a:cubicBezTo>
                    <a:pt x="751725" y="129665"/>
                    <a:pt x="734729" y="131351"/>
                    <a:pt x="715617" y="135173"/>
                  </a:cubicBezTo>
                  <a:cubicBezTo>
                    <a:pt x="710259" y="136245"/>
                    <a:pt x="705073" y="138076"/>
                    <a:pt x="699715" y="139148"/>
                  </a:cubicBezTo>
                  <a:cubicBezTo>
                    <a:pt x="664732" y="146144"/>
                    <a:pt x="687145" y="139363"/>
                    <a:pt x="663934" y="147099"/>
                  </a:cubicBezTo>
                  <a:cubicBezTo>
                    <a:pt x="655983" y="152400"/>
                    <a:pt x="649146" y="159980"/>
                    <a:pt x="640080" y="163002"/>
                  </a:cubicBezTo>
                  <a:lnTo>
                    <a:pt x="604299" y="174929"/>
                  </a:lnTo>
                  <a:cubicBezTo>
                    <a:pt x="600323" y="176254"/>
                    <a:pt x="596438" y="177889"/>
                    <a:pt x="592372" y="178905"/>
                  </a:cubicBezTo>
                  <a:cubicBezTo>
                    <a:pt x="581770" y="181555"/>
                    <a:pt x="570934" y="183400"/>
                    <a:pt x="560567" y="186856"/>
                  </a:cubicBezTo>
                  <a:cubicBezTo>
                    <a:pt x="556591" y="188181"/>
                    <a:pt x="552763" y="190082"/>
                    <a:pt x="548640" y="190832"/>
                  </a:cubicBezTo>
                  <a:cubicBezTo>
                    <a:pt x="538128" y="192743"/>
                    <a:pt x="527437" y="193482"/>
                    <a:pt x="516835" y="194807"/>
                  </a:cubicBezTo>
                  <a:cubicBezTo>
                    <a:pt x="492804" y="200815"/>
                    <a:pt x="506111" y="197056"/>
                    <a:pt x="477078" y="206734"/>
                  </a:cubicBezTo>
                  <a:lnTo>
                    <a:pt x="465151" y="210710"/>
                  </a:lnTo>
                  <a:cubicBezTo>
                    <a:pt x="461175" y="212035"/>
                    <a:pt x="456711" y="212361"/>
                    <a:pt x="453224" y="214686"/>
                  </a:cubicBezTo>
                  <a:cubicBezTo>
                    <a:pt x="436751" y="225668"/>
                    <a:pt x="445932" y="221478"/>
                    <a:pt x="425395" y="226613"/>
                  </a:cubicBezTo>
                  <a:cubicBezTo>
                    <a:pt x="416118" y="225288"/>
                    <a:pt x="405511" y="227604"/>
                    <a:pt x="397565" y="222637"/>
                  </a:cubicBezTo>
                  <a:cubicBezTo>
                    <a:pt x="392931" y="219741"/>
                    <a:pt x="395741" y="211756"/>
                    <a:pt x="393589" y="206734"/>
                  </a:cubicBezTo>
                  <a:cubicBezTo>
                    <a:pt x="391707" y="202342"/>
                    <a:pt x="388288" y="198783"/>
                    <a:pt x="385638" y="194807"/>
                  </a:cubicBezTo>
                  <a:cubicBezTo>
                    <a:pt x="384313" y="190831"/>
                    <a:pt x="383819" y="186473"/>
                    <a:pt x="381663" y="182880"/>
                  </a:cubicBezTo>
                  <a:cubicBezTo>
                    <a:pt x="379734" y="179666"/>
                    <a:pt x="376710" y="177178"/>
                    <a:pt x="373711" y="174929"/>
                  </a:cubicBezTo>
                  <a:cubicBezTo>
                    <a:pt x="361147" y="165507"/>
                    <a:pt x="348345" y="157242"/>
                    <a:pt x="333955" y="151075"/>
                  </a:cubicBezTo>
                  <a:cubicBezTo>
                    <a:pt x="330103" y="149424"/>
                    <a:pt x="326004" y="148424"/>
                    <a:pt x="322028" y="147099"/>
                  </a:cubicBezTo>
                  <a:cubicBezTo>
                    <a:pt x="310101" y="148424"/>
                    <a:pt x="297889" y="148164"/>
                    <a:pt x="286247" y="151075"/>
                  </a:cubicBezTo>
                  <a:cubicBezTo>
                    <a:pt x="281612" y="152234"/>
                    <a:pt x="277948" y="155916"/>
                    <a:pt x="274320" y="159026"/>
                  </a:cubicBezTo>
                  <a:cubicBezTo>
                    <a:pt x="264186" y="167712"/>
                    <a:pt x="246608" y="186504"/>
                    <a:pt x="242515" y="198783"/>
                  </a:cubicBezTo>
                  <a:cubicBezTo>
                    <a:pt x="237515" y="213781"/>
                    <a:pt x="236306" y="220894"/>
                    <a:pt x="222636" y="234564"/>
                  </a:cubicBezTo>
                  <a:cubicBezTo>
                    <a:pt x="213278" y="243922"/>
                    <a:pt x="199537" y="259223"/>
                    <a:pt x="186856" y="262393"/>
                  </a:cubicBezTo>
                  <a:cubicBezTo>
                    <a:pt x="166887" y="267385"/>
                    <a:pt x="176137" y="264641"/>
                    <a:pt x="159026" y="270345"/>
                  </a:cubicBezTo>
                  <a:cubicBezTo>
                    <a:pt x="157701" y="257093"/>
                    <a:pt x="157504" y="243678"/>
                    <a:pt x="155050" y="230588"/>
                  </a:cubicBezTo>
                  <a:cubicBezTo>
                    <a:pt x="153505" y="222350"/>
                    <a:pt x="155050" y="209384"/>
                    <a:pt x="147099" y="206734"/>
                  </a:cubicBezTo>
                  <a:cubicBezTo>
                    <a:pt x="139148" y="204084"/>
                    <a:pt x="130219" y="203432"/>
                    <a:pt x="123245" y="198783"/>
                  </a:cubicBezTo>
                  <a:cubicBezTo>
                    <a:pt x="107831" y="188507"/>
                    <a:pt x="115851" y="192343"/>
                    <a:pt x="99391" y="186856"/>
                  </a:cubicBezTo>
                  <a:cubicBezTo>
                    <a:pt x="84814" y="188181"/>
                    <a:pt x="70207" y="189216"/>
                    <a:pt x="55659" y="190832"/>
                  </a:cubicBezTo>
                  <a:cubicBezTo>
                    <a:pt x="46345" y="191867"/>
                    <a:pt x="37200" y="194807"/>
                    <a:pt x="27829" y="194807"/>
                  </a:cubicBezTo>
                  <a:cubicBezTo>
                    <a:pt x="18459" y="194807"/>
                    <a:pt x="9276" y="192157"/>
                    <a:pt x="0" y="190832"/>
                  </a:cubicBezTo>
                  <a:cubicBezTo>
                    <a:pt x="1325" y="173604"/>
                    <a:pt x="1833" y="156293"/>
                    <a:pt x="3976" y="139148"/>
                  </a:cubicBezTo>
                  <a:cubicBezTo>
                    <a:pt x="4496" y="134990"/>
                    <a:pt x="6800" y="131250"/>
                    <a:pt x="7951" y="127221"/>
                  </a:cubicBezTo>
                  <a:cubicBezTo>
                    <a:pt x="9452" y="121967"/>
                    <a:pt x="9775" y="116341"/>
                    <a:pt x="11927" y="111319"/>
                  </a:cubicBezTo>
                  <a:cubicBezTo>
                    <a:pt x="13809" y="106927"/>
                    <a:pt x="17937" y="103758"/>
                    <a:pt x="19878" y="99392"/>
                  </a:cubicBezTo>
                  <a:cubicBezTo>
                    <a:pt x="23282" y="91733"/>
                    <a:pt x="25179" y="83489"/>
                    <a:pt x="27829" y="75538"/>
                  </a:cubicBezTo>
                  <a:lnTo>
                    <a:pt x="31805" y="63611"/>
                  </a:lnTo>
                  <a:cubicBezTo>
                    <a:pt x="33130" y="59635"/>
                    <a:pt x="32818" y="54647"/>
                    <a:pt x="35781" y="51684"/>
                  </a:cubicBezTo>
                  <a:cubicBezTo>
                    <a:pt x="39757" y="47708"/>
                    <a:pt x="44109" y="44076"/>
                    <a:pt x="47708" y="39757"/>
                  </a:cubicBezTo>
                  <a:cubicBezTo>
                    <a:pt x="61541" y="23157"/>
                    <a:pt x="48006" y="30381"/>
                    <a:pt x="67586" y="23854"/>
                  </a:cubicBezTo>
                  <a:cubicBezTo>
                    <a:pt x="58792" y="15060"/>
                    <a:pt x="54803" y="9512"/>
                    <a:pt x="43732" y="3976"/>
                  </a:cubicBezTo>
                  <a:cubicBezTo>
                    <a:pt x="39984" y="2102"/>
                    <a:pt x="35781" y="1325"/>
                    <a:pt x="31805" y="0"/>
                  </a:cubicBezTo>
                  <a:cubicBezTo>
                    <a:pt x="30480" y="3976"/>
                    <a:pt x="24081" y="10053"/>
                    <a:pt x="27829" y="11927"/>
                  </a:cubicBezTo>
                  <a:cubicBezTo>
                    <a:pt x="33873" y="14949"/>
                    <a:pt x="47708" y="7952"/>
                    <a:pt x="47708" y="7952"/>
                  </a:cubicBezTo>
                </a:path>
              </a:pathLst>
            </a:custGeom>
            <a:noFill/>
            <a:ln w="3810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자유형 12"/>
            <p:cNvSpPr/>
            <p:nvPr/>
          </p:nvSpPr>
          <p:spPr>
            <a:xfrm>
              <a:off x="2357436" y="2230341"/>
              <a:ext cx="783329" cy="663934"/>
            </a:xfrm>
            <a:custGeom>
              <a:avLst/>
              <a:gdLst>
                <a:gd name="connsiteX0" fmla="*/ 783329 w 783329"/>
                <a:gd name="connsiteY0" fmla="*/ 349857 h 663934"/>
                <a:gd name="connsiteX1" fmla="*/ 747548 w 783329"/>
                <a:gd name="connsiteY1" fmla="*/ 353833 h 663934"/>
                <a:gd name="connsiteX2" fmla="*/ 723694 w 783329"/>
                <a:gd name="connsiteY2" fmla="*/ 361784 h 663934"/>
                <a:gd name="connsiteX3" fmla="*/ 711767 w 783329"/>
                <a:gd name="connsiteY3" fmla="*/ 365760 h 663934"/>
                <a:gd name="connsiteX4" fmla="*/ 699841 w 783329"/>
                <a:gd name="connsiteY4" fmla="*/ 361784 h 663934"/>
                <a:gd name="connsiteX5" fmla="*/ 691889 w 783329"/>
                <a:gd name="connsiteY5" fmla="*/ 353833 h 663934"/>
                <a:gd name="connsiteX6" fmla="*/ 679962 w 783329"/>
                <a:gd name="connsiteY6" fmla="*/ 345882 h 663934"/>
                <a:gd name="connsiteX7" fmla="*/ 672011 w 783329"/>
                <a:gd name="connsiteY7" fmla="*/ 337930 h 663934"/>
                <a:gd name="connsiteX8" fmla="*/ 660084 w 783329"/>
                <a:gd name="connsiteY8" fmla="*/ 333955 h 663934"/>
                <a:gd name="connsiteX9" fmla="*/ 648157 w 783329"/>
                <a:gd name="connsiteY9" fmla="*/ 341906 h 663934"/>
                <a:gd name="connsiteX10" fmla="*/ 632254 w 783329"/>
                <a:gd name="connsiteY10" fmla="*/ 361784 h 663934"/>
                <a:gd name="connsiteX11" fmla="*/ 620327 w 783329"/>
                <a:gd name="connsiteY11" fmla="*/ 381662 h 663934"/>
                <a:gd name="connsiteX12" fmla="*/ 600449 w 783329"/>
                <a:gd name="connsiteY12" fmla="*/ 385638 h 663934"/>
                <a:gd name="connsiteX13" fmla="*/ 564668 w 783329"/>
                <a:gd name="connsiteY13" fmla="*/ 393589 h 663934"/>
                <a:gd name="connsiteX14" fmla="*/ 572620 w 783329"/>
                <a:gd name="connsiteY14" fmla="*/ 437322 h 663934"/>
                <a:gd name="connsiteX15" fmla="*/ 576595 w 783329"/>
                <a:gd name="connsiteY15" fmla="*/ 453224 h 663934"/>
                <a:gd name="connsiteX16" fmla="*/ 584547 w 783329"/>
                <a:gd name="connsiteY16" fmla="*/ 477078 h 663934"/>
                <a:gd name="connsiteX17" fmla="*/ 592498 w 783329"/>
                <a:gd name="connsiteY17" fmla="*/ 489005 h 663934"/>
                <a:gd name="connsiteX18" fmla="*/ 588522 w 783329"/>
                <a:gd name="connsiteY18" fmla="*/ 552616 h 663934"/>
                <a:gd name="connsiteX19" fmla="*/ 580571 w 783329"/>
                <a:gd name="connsiteY19" fmla="*/ 576469 h 663934"/>
                <a:gd name="connsiteX20" fmla="*/ 568644 w 783329"/>
                <a:gd name="connsiteY20" fmla="*/ 580445 h 663934"/>
                <a:gd name="connsiteX21" fmla="*/ 556717 w 783329"/>
                <a:gd name="connsiteY21" fmla="*/ 604299 h 663934"/>
                <a:gd name="connsiteX22" fmla="*/ 548766 w 783329"/>
                <a:gd name="connsiteY22" fmla="*/ 616226 h 663934"/>
                <a:gd name="connsiteX23" fmla="*/ 544790 w 783329"/>
                <a:gd name="connsiteY23" fmla="*/ 628153 h 663934"/>
                <a:gd name="connsiteX24" fmla="*/ 536839 w 783329"/>
                <a:gd name="connsiteY24" fmla="*/ 663934 h 663934"/>
                <a:gd name="connsiteX25" fmla="*/ 524912 w 783329"/>
                <a:gd name="connsiteY25" fmla="*/ 659958 h 663934"/>
                <a:gd name="connsiteX26" fmla="*/ 497082 w 783329"/>
                <a:gd name="connsiteY26" fmla="*/ 652007 h 663934"/>
                <a:gd name="connsiteX27" fmla="*/ 469253 w 783329"/>
                <a:gd name="connsiteY27" fmla="*/ 624177 h 663934"/>
                <a:gd name="connsiteX28" fmla="*/ 461301 w 783329"/>
                <a:gd name="connsiteY28" fmla="*/ 616226 h 663934"/>
                <a:gd name="connsiteX29" fmla="*/ 457326 w 783329"/>
                <a:gd name="connsiteY29" fmla="*/ 604299 h 663934"/>
                <a:gd name="connsiteX30" fmla="*/ 445399 w 783329"/>
                <a:gd name="connsiteY30" fmla="*/ 596348 h 663934"/>
                <a:gd name="connsiteX31" fmla="*/ 437447 w 783329"/>
                <a:gd name="connsiteY31" fmla="*/ 588396 h 663934"/>
                <a:gd name="connsiteX32" fmla="*/ 425521 w 783329"/>
                <a:gd name="connsiteY32" fmla="*/ 580445 h 663934"/>
                <a:gd name="connsiteX33" fmla="*/ 409618 w 783329"/>
                <a:gd name="connsiteY33" fmla="*/ 564542 h 663934"/>
                <a:gd name="connsiteX34" fmla="*/ 405642 w 783329"/>
                <a:gd name="connsiteY34" fmla="*/ 552616 h 663934"/>
                <a:gd name="connsiteX35" fmla="*/ 393715 w 783329"/>
                <a:gd name="connsiteY35" fmla="*/ 461176 h 663934"/>
                <a:gd name="connsiteX36" fmla="*/ 389740 w 783329"/>
                <a:gd name="connsiteY36" fmla="*/ 441297 h 663934"/>
                <a:gd name="connsiteX37" fmla="*/ 377813 w 783329"/>
                <a:gd name="connsiteY37" fmla="*/ 397565 h 663934"/>
                <a:gd name="connsiteX38" fmla="*/ 365886 w 783329"/>
                <a:gd name="connsiteY38" fmla="*/ 389614 h 663934"/>
                <a:gd name="connsiteX39" fmla="*/ 349983 w 783329"/>
                <a:gd name="connsiteY39" fmla="*/ 262393 h 663934"/>
                <a:gd name="connsiteX40" fmla="*/ 338056 w 783329"/>
                <a:gd name="connsiteY40" fmla="*/ 258417 h 663934"/>
                <a:gd name="connsiteX41" fmla="*/ 314202 w 783329"/>
                <a:gd name="connsiteY41" fmla="*/ 234563 h 663934"/>
                <a:gd name="connsiteX42" fmla="*/ 290348 w 783329"/>
                <a:gd name="connsiteY42" fmla="*/ 218661 h 663934"/>
                <a:gd name="connsiteX43" fmla="*/ 278421 w 783329"/>
                <a:gd name="connsiteY43" fmla="*/ 210709 h 663934"/>
                <a:gd name="connsiteX44" fmla="*/ 266494 w 783329"/>
                <a:gd name="connsiteY44" fmla="*/ 206734 h 663934"/>
                <a:gd name="connsiteX45" fmla="*/ 254567 w 783329"/>
                <a:gd name="connsiteY45" fmla="*/ 198782 h 663934"/>
                <a:gd name="connsiteX46" fmla="*/ 242641 w 783329"/>
                <a:gd name="connsiteY46" fmla="*/ 194807 h 663934"/>
                <a:gd name="connsiteX47" fmla="*/ 234689 w 783329"/>
                <a:gd name="connsiteY47" fmla="*/ 186856 h 663934"/>
                <a:gd name="connsiteX48" fmla="*/ 222762 w 783329"/>
                <a:gd name="connsiteY48" fmla="*/ 182880 h 663934"/>
                <a:gd name="connsiteX49" fmla="*/ 202884 w 783329"/>
                <a:gd name="connsiteY49" fmla="*/ 166977 h 663934"/>
                <a:gd name="connsiteX50" fmla="*/ 175054 w 783329"/>
                <a:gd name="connsiteY50" fmla="*/ 131196 h 663934"/>
                <a:gd name="connsiteX51" fmla="*/ 147225 w 783329"/>
                <a:gd name="connsiteY51" fmla="*/ 99391 h 663934"/>
                <a:gd name="connsiteX52" fmla="*/ 135298 w 783329"/>
                <a:gd name="connsiteY52" fmla="*/ 75537 h 663934"/>
                <a:gd name="connsiteX53" fmla="*/ 127347 w 783329"/>
                <a:gd name="connsiteY53" fmla="*/ 63610 h 663934"/>
                <a:gd name="connsiteX54" fmla="*/ 119395 w 783329"/>
                <a:gd name="connsiteY54" fmla="*/ 39756 h 663934"/>
                <a:gd name="connsiteX55" fmla="*/ 115420 w 783329"/>
                <a:gd name="connsiteY55" fmla="*/ 27829 h 663934"/>
                <a:gd name="connsiteX56" fmla="*/ 103493 w 783329"/>
                <a:gd name="connsiteY56" fmla="*/ 3976 h 663934"/>
                <a:gd name="connsiteX57" fmla="*/ 91566 w 783329"/>
                <a:gd name="connsiteY57" fmla="*/ 0 h 663934"/>
                <a:gd name="connsiteX58" fmla="*/ 55785 w 783329"/>
                <a:gd name="connsiteY58" fmla="*/ 11927 h 663934"/>
                <a:gd name="connsiteX59" fmla="*/ 31931 w 783329"/>
                <a:gd name="connsiteY59" fmla="*/ 19878 h 663934"/>
                <a:gd name="connsiteX60" fmla="*/ 12053 w 783329"/>
                <a:gd name="connsiteY60" fmla="*/ 15902 h 663934"/>
                <a:gd name="connsiteX61" fmla="*/ 126 w 783329"/>
                <a:gd name="connsiteY61" fmla="*/ 11927 h 663934"/>
                <a:gd name="connsiteX62" fmla="*/ 16028 w 783329"/>
                <a:gd name="connsiteY62" fmla="*/ 31805 h 6639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783329" h="663934">
                  <a:moveTo>
                    <a:pt x="783329" y="349857"/>
                  </a:moveTo>
                  <a:cubicBezTo>
                    <a:pt x="771402" y="351182"/>
                    <a:pt x="759315" y="351480"/>
                    <a:pt x="747548" y="353833"/>
                  </a:cubicBezTo>
                  <a:cubicBezTo>
                    <a:pt x="739329" y="355477"/>
                    <a:pt x="731645" y="359134"/>
                    <a:pt x="723694" y="361784"/>
                  </a:cubicBezTo>
                  <a:lnTo>
                    <a:pt x="711767" y="365760"/>
                  </a:lnTo>
                  <a:cubicBezTo>
                    <a:pt x="707792" y="364435"/>
                    <a:pt x="703434" y="363940"/>
                    <a:pt x="699841" y="361784"/>
                  </a:cubicBezTo>
                  <a:cubicBezTo>
                    <a:pt x="696627" y="359855"/>
                    <a:pt x="694816" y="356174"/>
                    <a:pt x="691889" y="353833"/>
                  </a:cubicBezTo>
                  <a:cubicBezTo>
                    <a:pt x="688158" y="350848"/>
                    <a:pt x="683693" y="348867"/>
                    <a:pt x="679962" y="345882"/>
                  </a:cubicBezTo>
                  <a:cubicBezTo>
                    <a:pt x="677035" y="343540"/>
                    <a:pt x="675225" y="339859"/>
                    <a:pt x="672011" y="337930"/>
                  </a:cubicBezTo>
                  <a:cubicBezTo>
                    <a:pt x="668418" y="335774"/>
                    <a:pt x="664060" y="335280"/>
                    <a:pt x="660084" y="333955"/>
                  </a:cubicBezTo>
                  <a:cubicBezTo>
                    <a:pt x="656108" y="336605"/>
                    <a:pt x="651142" y="338175"/>
                    <a:pt x="648157" y="341906"/>
                  </a:cubicBezTo>
                  <a:cubicBezTo>
                    <a:pt x="626210" y="369339"/>
                    <a:pt x="666435" y="338998"/>
                    <a:pt x="632254" y="361784"/>
                  </a:cubicBezTo>
                  <a:cubicBezTo>
                    <a:pt x="629805" y="369133"/>
                    <a:pt x="628818" y="378023"/>
                    <a:pt x="620327" y="381662"/>
                  </a:cubicBezTo>
                  <a:cubicBezTo>
                    <a:pt x="614116" y="384324"/>
                    <a:pt x="607097" y="384429"/>
                    <a:pt x="600449" y="385638"/>
                  </a:cubicBezTo>
                  <a:cubicBezTo>
                    <a:pt x="569661" y="391236"/>
                    <a:pt x="585698" y="386580"/>
                    <a:pt x="564668" y="393589"/>
                  </a:cubicBezTo>
                  <a:cubicBezTo>
                    <a:pt x="567546" y="410858"/>
                    <a:pt x="568915" y="420647"/>
                    <a:pt x="572620" y="437322"/>
                  </a:cubicBezTo>
                  <a:cubicBezTo>
                    <a:pt x="573805" y="442656"/>
                    <a:pt x="575025" y="447991"/>
                    <a:pt x="576595" y="453224"/>
                  </a:cubicBezTo>
                  <a:cubicBezTo>
                    <a:pt x="579003" y="461252"/>
                    <a:pt x="579898" y="470104"/>
                    <a:pt x="584547" y="477078"/>
                  </a:cubicBezTo>
                  <a:lnTo>
                    <a:pt x="592498" y="489005"/>
                  </a:lnTo>
                  <a:cubicBezTo>
                    <a:pt x="591173" y="510209"/>
                    <a:pt x="591393" y="531566"/>
                    <a:pt x="588522" y="552616"/>
                  </a:cubicBezTo>
                  <a:cubicBezTo>
                    <a:pt x="587390" y="560920"/>
                    <a:pt x="588522" y="573818"/>
                    <a:pt x="580571" y="576469"/>
                  </a:cubicBezTo>
                  <a:lnTo>
                    <a:pt x="568644" y="580445"/>
                  </a:lnTo>
                  <a:cubicBezTo>
                    <a:pt x="545858" y="614626"/>
                    <a:pt x="573177" y="571379"/>
                    <a:pt x="556717" y="604299"/>
                  </a:cubicBezTo>
                  <a:cubicBezTo>
                    <a:pt x="554580" y="608573"/>
                    <a:pt x="550903" y="611952"/>
                    <a:pt x="548766" y="616226"/>
                  </a:cubicBezTo>
                  <a:cubicBezTo>
                    <a:pt x="546892" y="619974"/>
                    <a:pt x="545941" y="624124"/>
                    <a:pt x="544790" y="628153"/>
                  </a:cubicBezTo>
                  <a:cubicBezTo>
                    <a:pt x="541045" y="641258"/>
                    <a:pt x="539572" y="650265"/>
                    <a:pt x="536839" y="663934"/>
                  </a:cubicBezTo>
                  <a:cubicBezTo>
                    <a:pt x="532863" y="662609"/>
                    <a:pt x="528941" y="661109"/>
                    <a:pt x="524912" y="659958"/>
                  </a:cubicBezTo>
                  <a:cubicBezTo>
                    <a:pt x="489941" y="649966"/>
                    <a:pt x="525699" y="661544"/>
                    <a:pt x="497082" y="652007"/>
                  </a:cubicBezTo>
                  <a:cubicBezTo>
                    <a:pt x="478855" y="624666"/>
                    <a:pt x="490246" y="631175"/>
                    <a:pt x="469253" y="624177"/>
                  </a:cubicBezTo>
                  <a:cubicBezTo>
                    <a:pt x="466602" y="621527"/>
                    <a:pt x="463230" y="619440"/>
                    <a:pt x="461301" y="616226"/>
                  </a:cubicBezTo>
                  <a:cubicBezTo>
                    <a:pt x="459145" y="612633"/>
                    <a:pt x="459944" y="607571"/>
                    <a:pt x="457326" y="604299"/>
                  </a:cubicBezTo>
                  <a:cubicBezTo>
                    <a:pt x="454341" y="600568"/>
                    <a:pt x="449130" y="599333"/>
                    <a:pt x="445399" y="596348"/>
                  </a:cubicBezTo>
                  <a:cubicBezTo>
                    <a:pt x="442472" y="594006"/>
                    <a:pt x="440374" y="590738"/>
                    <a:pt x="437447" y="588396"/>
                  </a:cubicBezTo>
                  <a:cubicBezTo>
                    <a:pt x="433716" y="585411"/>
                    <a:pt x="429149" y="583554"/>
                    <a:pt x="425521" y="580445"/>
                  </a:cubicBezTo>
                  <a:cubicBezTo>
                    <a:pt x="419829" y="575566"/>
                    <a:pt x="409618" y="564542"/>
                    <a:pt x="409618" y="564542"/>
                  </a:cubicBezTo>
                  <a:cubicBezTo>
                    <a:pt x="408293" y="560567"/>
                    <a:pt x="406658" y="556681"/>
                    <a:pt x="405642" y="552616"/>
                  </a:cubicBezTo>
                  <a:cubicBezTo>
                    <a:pt x="398156" y="522670"/>
                    <a:pt x="397773" y="491614"/>
                    <a:pt x="393715" y="461176"/>
                  </a:cubicBezTo>
                  <a:cubicBezTo>
                    <a:pt x="392822" y="454478"/>
                    <a:pt x="390767" y="447976"/>
                    <a:pt x="389740" y="441297"/>
                  </a:cubicBezTo>
                  <a:cubicBezTo>
                    <a:pt x="386747" y="421844"/>
                    <a:pt x="390985" y="410737"/>
                    <a:pt x="377813" y="397565"/>
                  </a:cubicBezTo>
                  <a:cubicBezTo>
                    <a:pt x="374434" y="394186"/>
                    <a:pt x="369862" y="392264"/>
                    <a:pt x="365886" y="389614"/>
                  </a:cubicBezTo>
                  <a:cubicBezTo>
                    <a:pt x="363868" y="329091"/>
                    <a:pt x="394754" y="284778"/>
                    <a:pt x="349983" y="262393"/>
                  </a:cubicBezTo>
                  <a:cubicBezTo>
                    <a:pt x="346235" y="260519"/>
                    <a:pt x="342032" y="259742"/>
                    <a:pt x="338056" y="258417"/>
                  </a:cubicBezTo>
                  <a:cubicBezTo>
                    <a:pt x="330105" y="250466"/>
                    <a:pt x="323558" y="240800"/>
                    <a:pt x="314202" y="234563"/>
                  </a:cubicBezTo>
                  <a:lnTo>
                    <a:pt x="290348" y="218661"/>
                  </a:lnTo>
                  <a:cubicBezTo>
                    <a:pt x="286372" y="216010"/>
                    <a:pt x="282954" y="212220"/>
                    <a:pt x="278421" y="210709"/>
                  </a:cubicBezTo>
                  <a:lnTo>
                    <a:pt x="266494" y="206734"/>
                  </a:lnTo>
                  <a:cubicBezTo>
                    <a:pt x="262518" y="204083"/>
                    <a:pt x="258841" y="200919"/>
                    <a:pt x="254567" y="198782"/>
                  </a:cubicBezTo>
                  <a:cubicBezTo>
                    <a:pt x="250819" y="196908"/>
                    <a:pt x="246234" y="196963"/>
                    <a:pt x="242641" y="194807"/>
                  </a:cubicBezTo>
                  <a:cubicBezTo>
                    <a:pt x="239427" y="192879"/>
                    <a:pt x="237903" y="188784"/>
                    <a:pt x="234689" y="186856"/>
                  </a:cubicBezTo>
                  <a:cubicBezTo>
                    <a:pt x="231095" y="184700"/>
                    <a:pt x="226510" y="184754"/>
                    <a:pt x="222762" y="182880"/>
                  </a:cubicBezTo>
                  <a:cubicBezTo>
                    <a:pt x="212729" y="177864"/>
                    <a:pt x="210281" y="174375"/>
                    <a:pt x="202884" y="166977"/>
                  </a:cubicBezTo>
                  <a:cubicBezTo>
                    <a:pt x="192019" y="134385"/>
                    <a:pt x="210813" y="184837"/>
                    <a:pt x="175054" y="131196"/>
                  </a:cubicBezTo>
                  <a:cubicBezTo>
                    <a:pt x="156502" y="103366"/>
                    <a:pt x="167103" y="112643"/>
                    <a:pt x="147225" y="99391"/>
                  </a:cubicBezTo>
                  <a:cubicBezTo>
                    <a:pt x="124439" y="65210"/>
                    <a:pt x="151758" y="108457"/>
                    <a:pt x="135298" y="75537"/>
                  </a:cubicBezTo>
                  <a:cubicBezTo>
                    <a:pt x="133161" y="71263"/>
                    <a:pt x="129288" y="67976"/>
                    <a:pt x="127347" y="63610"/>
                  </a:cubicBezTo>
                  <a:cubicBezTo>
                    <a:pt x="123943" y="55951"/>
                    <a:pt x="122045" y="47707"/>
                    <a:pt x="119395" y="39756"/>
                  </a:cubicBezTo>
                  <a:lnTo>
                    <a:pt x="115420" y="27829"/>
                  </a:lnTo>
                  <a:cubicBezTo>
                    <a:pt x="112801" y="19973"/>
                    <a:pt x="110498" y="9580"/>
                    <a:pt x="103493" y="3976"/>
                  </a:cubicBezTo>
                  <a:cubicBezTo>
                    <a:pt x="100221" y="1358"/>
                    <a:pt x="95542" y="1325"/>
                    <a:pt x="91566" y="0"/>
                  </a:cubicBezTo>
                  <a:cubicBezTo>
                    <a:pt x="37847" y="8954"/>
                    <a:pt x="89328" y="-2980"/>
                    <a:pt x="55785" y="11927"/>
                  </a:cubicBezTo>
                  <a:cubicBezTo>
                    <a:pt x="48126" y="15331"/>
                    <a:pt x="31931" y="19878"/>
                    <a:pt x="31931" y="19878"/>
                  </a:cubicBezTo>
                  <a:cubicBezTo>
                    <a:pt x="25305" y="18553"/>
                    <a:pt x="18609" y="17541"/>
                    <a:pt x="12053" y="15902"/>
                  </a:cubicBezTo>
                  <a:cubicBezTo>
                    <a:pt x="7987" y="14886"/>
                    <a:pt x="2000" y="8179"/>
                    <a:pt x="126" y="11927"/>
                  </a:cubicBezTo>
                  <a:cubicBezTo>
                    <a:pt x="-1546" y="15271"/>
                    <a:pt x="13878" y="29655"/>
                    <a:pt x="16028" y="31805"/>
                  </a:cubicBezTo>
                </a:path>
              </a:pathLst>
            </a:custGeom>
            <a:noFill/>
            <a:ln w="381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3" name="직사각형 22"/>
          <p:cNvSpPr/>
          <p:nvPr/>
        </p:nvSpPr>
        <p:spPr>
          <a:xfrm>
            <a:off x="5672409" y="2632236"/>
            <a:ext cx="6874749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b="1" dirty="0"/>
              <a:t>Route &amp; Transportation:</a:t>
            </a:r>
          </a:p>
          <a:p>
            <a:endParaRPr lang="en-US" altLang="ko-KR" sz="1400" b="1" dirty="0"/>
          </a:p>
          <a:p>
            <a:r>
              <a:rPr lang="en-US" altLang="ko-KR" sz="1400" b="1" dirty="0"/>
              <a:t>China -&gt; Vietnam -&gt; Malaysia -&gt; Sri Lanka -&gt; India -&gt; Iran -&gt; Turkey</a:t>
            </a:r>
          </a:p>
          <a:p>
            <a:endParaRPr lang="en-US" altLang="ko-KR" sz="1400" b="1" dirty="0"/>
          </a:p>
          <a:p>
            <a:r>
              <a:rPr lang="en-US" altLang="ko-KR" sz="1400" b="1" dirty="0"/>
              <a:t>-&gt; Greece -&gt; Montenegro -&gt; Venice, Italy</a:t>
            </a:r>
            <a:endParaRPr lang="en-US" altLang="ko-KR" sz="1400" dirty="0"/>
          </a:p>
        </p:txBody>
      </p:sp>
      <p:sp>
        <p:nvSpPr>
          <p:cNvPr id="15" name="직사각형 14"/>
          <p:cNvSpPr/>
          <p:nvPr/>
        </p:nvSpPr>
        <p:spPr>
          <a:xfrm>
            <a:off x="5515956" y="2677335"/>
            <a:ext cx="31290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/>
              <a:t>●</a:t>
            </a:r>
            <a:endParaRPr lang="ko-KR" altLang="en-US" sz="1000" dirty="0"/>
          </a:p>
        </p:txBody>
      </p:sp>
      <p:sp>
        <p:nvSpPr>
          <p:cNvPr id="17" name="직사각형 16"/>
          <p:cNvSpPr/>
          <p:nvPr/>
        </p:nvSpPr>
        <p:spPr>
          <a:xfrm>
            <a:off x="10242622" y="3093063"/>
            <a:ext cx="1552299" cy="26239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10677931" y="2875994"/>
            <a:ext cx="59824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/>
              <a:t>by cars</a:t>
            </a:r>
            <a:endParaRPr lang="ko-KR" altLang="en-US" sz="1000" dirty="0"/>
          </a:p>
        </p:txBody>
      </p:sp>
      <p:sp>
        <p:nvSpPr>
          <p:cNvPr id="30" name="직사각형 29"/>
          <p:cNvSpPr/>
          <p:nvPr/>
        </p:nvSpPr>
        <p:spPr>
          <a:xfrm>
            <a:off x="5714541" y="3094391"/>
            <a:ext cx="4520028" cy="26239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5649014" y="3772969"/>
            <a:ext cx="385073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/>
              <a:t>by ship (training ship of the National Naval Academy of Italy)</a:t>
            </a:r>
            <a:endParaRPr lang="ko-KR" altLang="en-US" sz="1000" dirty="0"/>
          </a:p>
        </p:txBody>
      </p:sp>
      <p:sp>
        <p:nvSpPr>
          <p:cNvPr id="32" name="직사각형 31"/>
          <p:cNvSpPr/>
          <p:nvPr/>
        </p:nvSpPr>
        <p:spPr>
          <a:xfrm>
            <a:off x="5714541" y="3537334"/>
            <a:ext cx="3719681" cy="26239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5776778" y="4122956"/>
            <a:ext cx="20425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b="1" dirty="0"/>
              <a:t>Duration: 1-2 Months</a:t>
            </a:r>
          </a:p>
        </p:txBody>
      </p:sp>
      <p:sp>
        <p:nvSpPr>
          <p:cNvPr id="34" name="직사각형 33"/>
          <p:cNvSpPr/>
          <p:nvPr/>
        </p:nvSpPr>
        <p:spPr>
          <a:xfrm>
            <a:off x="5581742" y="4153733"/>
            <a:ext cx="31290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/>
              <a:t>●</a:t>
            </a:r>
            <a:endParaRPr lang="ko-KR" altLang="en-US" sz="1000" dirty="0"/>
          </a:p>
        </p:txBody>
      </p:sp>
      <p:sp>
        <p:nvSpPr>
          <p:cNvPr id="35" name="직사각형 34"/>
          <p:cNvSpPr/>
          <p:nvPr/>
        </p:nvSpPr>
        <p:spPr>
          <a:xfrm>
            <a:off x="5776777" y="4586962"/>
            <a:ext cx="549778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b="1" dirty="0"/>
              <a:t>Participants: 100 ~ 200 Students of SUN Member Universities</a:t>
            </a:r>
          </a:p>
        </p:txBody>
      </p:sp>
      <p:sp>
        <p:nvSpPr>
          <p:cNvPr id="36" name="직사각형 35"/>
          <p:cNvSpPr/>
          <p:nvPr/>
        </p:nvSpPr>
        <p:spPr>
          <a:xfrm>
            <a:off x="5581742" y="4615863"/>
            <a:ext cx="31290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/>
              <a:t>●</a:t>
            </a:r>
            <a:endParaRPr lang="ko-KR" altLang="en-US" sz="1000" dirty="0"/>
          </a:p>
        </p:txBody>
      </p:sp>
      <p:pic>
        <p:nvPicPr>
          <p:cNvPr id="38" name="Picture 5" descr="D:\구글드라이브\기타 1. 행사 제안서 참고자료\1. 실크로드 연맹\6.초청장 및 초청 대학\0. Form\160516 이미지\SUN 이미지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623" y="0"/>
            <a:ext cx="1733886" cy="1013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3">
            <a:extLst>
              <a:ext uri="{FF2B5EF4-FFF2-40B4-BE49-F238E27FC236}">
                <a16:creationId xmlns:a16="http://schemas.microsoft.com/office/drawing/2014/main" id="{95ECF438-5CBB-40C1-823A-352B0FBBF8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0852" y="75665"/>
            <a:ext cx="744399" cy="744399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5FCA8147-B782-4508-9BFA-99650D5E1963}"/>
              </a:ext>
            </a:extLst>
          </p:cNvPr>
          <p:cNvSpPr txBox="1"/>
          <p:nvPr/>
        </p:nvSpPr>
        <p:spPr>
          <a:xfrm>
            <a:off x="6031520" y="2861121"/>
            <a:ext cx="387638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/>
              <a:t>by ship (training ship of the National Naval Academy of China)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11420638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465</Words>
  <Application>Microsoft Office PowerPoint</Application>
  <PresentationFormat>와이드스크린</PresentationFormat>
  <Paragraphs>49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2" baseType="lpstr"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sdhwang0909@outlook.kr</dc:creator>
  <cp:lastModifiedBy>hufs</cp:lastModifiedBy>
  <cp:revision>23</cp:revision>
  <dcterms:created xsi:type="dcterms:W3CDTF">2021-05-02T13:15:45Z</dcterms:created>
  <dcterms:modified xsi:type="dcterms:W3CDTF">2021-05-03T04:37:02Z</dcterms:modified>
</cp:coreProperties>
</file>